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6" r:id="rId2"/>
    <p:sldId id="281" r:id="rId3"/>
    <p:sldId id="306" r:id="rId4"/>
    <p:sldId id="307" r:id="rId5"/>
    <p:sldId id="311" r:id="rId6"/>
    <p:sldId id="279" r:id="rId7"/>
    <p:sldId id="299" r:id="rId8"/>
    <p:sldId id="302" r:id="rId9"/>
    <p:sldId id="271" r:id="rId10"/>
    <p:sldId id="300" r:id="rId11"/>
    <p:sldId id="310" r:id="rId12"/>
    <p:sldId id="308" r:id="rId13"/>
    <p:sldId id="309" r:id="rId14"/>
    <p:sldId id="301" r:id="rId15"/>
    <p:sldId id="274" r:id="rId16"/>
    <p:sldId id="312" r:id="rId17"/>
    <p:sldId id="304" r:id="rId18"/>
    <p:sldId id="305" r:id="rId19"/>
    <p:sldId id="292" r:id="rId20"/>
    <p:sldId id="294" r:id="rId21"/>
    <p:sldId id="295" r:id="rId22"/>
  </p:sldIdLst>
  <p:sldSz cx="9144000" cy="6858000" type="screen4x3"/>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77">
          <p15:clr>
            <a:srgbClr val="A4A3A4"/>
          </p15:clr>
        </p15:guide>
        <p15:guide id="2" orient="horz" pos="3791">
          <p15:clr>
            <a:srgbClr val="A4A3A4"/>
          </p15:clr>
        </p15:guide>
        <p15:guide id="3" orient="horz" pos="3511">
          <p15:clr>
            <a:srgbClr val="A4A3A4"/>
          </p15:clr>
        </p15:guide>
        <p15:guide id="4" pos="587">
          <p15:clr>
            <a:srgbClr val="A4A3A4"/>
          </p15:clr>
        </p15:guide>
        <p15:guide id="5" pos="5496">
          <p15:clr>
            <a:srgbClr val="A4A3A4"/>
          </p15:clr>
        </p15:guide>
        <p15:guide id="6">
          <p15:clr>
            <a:srgbClr val="A4A3A4"/>
          </p15:clr>
        </p15:guide>
        <p15:guide id="7" pos="4511">
          <p15:clr>
            <a:srgbClr val="A4A3A4"/>
          </p15:clr>
        </p15:guide>
        <p15:guide id="8" pos="4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74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snapToObjects="1" showGuides="1">
      <p:cViewPr>
        <p:scale>
          <a:sx n="52" d="100"/>
          <a:sy n="52" d="100"/>
        </p:scale>
        <p:origin x="-1272" y="24"/>
      </p:cViewPr>
      <p:guideLst>
        <p:guide orient="horz" pos="777"/>
        <p:guide orient="horz" pos="3791"/>
        <p:guide orient="horz" pos="3511"/>
        <p:guide pos="587"/>
        <p:guide pos="5496"/>
        <p:guide/>
        <p:guide pos="4511"/>
        <p:guide pos="4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47E999F-55FB-466B-BCE8-E90DD30F839D}" type="datetimeFigureOut">
              <a:rPr lang="da-DK" smtClean="0"/>
              <a:t>01-12-2016</a:t>
            </a:fld>
            <a:endParaRPr lang="da-DK"/>
          </a:p>
        </p:txBody>
      </p:sp>
      <p:sp>
        <p:nvSpPr>
          <p:cNvPr id="4" name="Pladsholder til sidefod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8A08604-84E3-4C0D-BD80-CF7AC0A87BB5}" type="slidenum">
              <a:rPr lang="da-DK" smtClean="0"/>
              <a:t>‹nr.›</a:t>
            </a:fld>
            <a:endParaRPr lang="da-DK"/>
          </a:p>
        </p:txBody>
      </p:sp>
    </p:spTree>
    <p:extLst>
      <p:ext uri="{BB962C8B-B14F-4D97-AF65-F5344CB8AC3E}">
        <p14:creationId xmlns:p14="http://schemas.microsoft.com/office/powerpoint/2010/main" val="655656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19346F0-474C-4B85-B90A-F1F457BCE76C}" type="datetimeFigureOut">
              <a:rPr lang="da-DK" smtClean="0"/>
              <a:t>01-12-2016</a:t>
            </a:fld>
            <a:endParaRPr lang="da-DK"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87A577B-8BCB-4F48-AC0A-3B926939AF63}" type="slidenum">
              <a:rPr lang="da-DK" smtClean="0"/>
              <a:t>‹nr.›</a:t>
            </a:fld>
            <a:endParaRPr lang="da-DK" dirty="0"/>
          </a:p>
        </p:txBody>
      </p:sp>
    </p:spTree>
    <p:extLst>
      <p:ext uri="{BB962C8B-B14F-4D97-AF65-F5344CB8AC3E}">
        <p14:creationId xmlns:p14="http://schemas.microsoft.com/office/powerpoint/2010/main" val="358737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1</a:t>
            </a:fld>
            <a:endParaRPr lang="da-DK" dirty="0"/>
          </a:p>
        </p:txBody>
      </p:sp>
    </p:spTree>
    <p:extLst>
      <p:ext uri="{BB962C8B-B14F-4D97-AF65-F5344CB8AC3E}">
        <p14:creationId xmlns:p14="http://schemas.microsoft.com/office/powerpoint/2010/main" val="399622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10</a:t>
            </a:fld>
            <a:endParaRPr lang="da-DK" dirty="0"/>
          </a:p>
        </p:txBody>
      </p:sp>
    </p:spTree>
    <p:extLst>
      <p:ext uri="{BB962C8B-B14F-4D97-AF65-F5344CB8AC3E}">
        <p14:creationId xmlns:p14="http://schemas.microsoft.com/office/powerpoint/2010/main" val="65174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11</a:t>
            </a:fld>
            <a:endParaRPr lang="da-DK" dirty="0"/>
          </a:p>
        </p:txBody>
      </p:sp>
    </p:spTree>
    <p:extLst>
      <p:ext uri="{BB962C8B-B14F-4D97-AF65-F5344CB8AC3E}">
        <p14:creationId xmlns:p14="http://schemas.microsoft.com/office/powerpoint/2010/main" val="12736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12</a:t>
            </a:fld>
            <a:endParaRPr lang="da-DK" dirty="0"/>
          </a:p>
        </p:txBody>
      </p:sp>
    </p:spTree>
    <p:extLst>
      <p:ext uri="{BB962C8B-B14F-4D97-AF65-F5344CB8AC3E}">
        <p14:creationId xmlns:p14="http://schemas.microsoft.com/office/powerpoint/2010/main" val="72789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13</a:t>
            </a:fld>
            <a:endParaRPr lang="da-DK" dirty="0"/>
          </a:p>
        </p:txBody>
      </p:sp>
    </p:spTree>
    <p:extLst>
      <p:ext uri="{BB962C8B-B14F-4D97-AF65-F5344CB8AC3E}">
        <p14:creationId xmlns:p14="http://schemas.microsoft.com/office/powerpoint/2010/main" val="151563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14</a:t>
            </a:fld>
            <a:endParaRPr lang="da-DK" dirty="0"/>
          </a:p>
        </p:txBody>
      </p:sp>
    </p:spTree>
    <p:extLst>
      <p:ext uri="{BB962C8B-B14F-4D97-AF65-F5344CB8AC3E}">
        <p14:creationId xmlns:p14="http://schemas.microsoft.com/office/powerpoint/2010/main" val="340489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15</a:t>
            </a:fld>
            <a:endParaRPr lang="da-DK" dirty="0"/>
          </a:p>
        </p:txBody>
      </p:sp>
    </p:spTree>
    <p:extLst>
      <p:ext uri="{BB962C8B-B14F-4D97-AF65-F5344CB8AC3E}">
        <p14:creationId xmlns:p14="http://schemas.microsoft.com/office/powerpoint/2010/main" val="516550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16</a:t>
            </a:fld>
            <a:endParaRPr lang="da-DK" dirty="0"/>
          </a:p>
        </p:txBody>
      </p:sp>
    </p:spTree>
    <p:extLst>
      <p:ext uri="{BB962C8B-B14F-4D97-AF65-F5344CB8AC3E}">
        <p14:creationId xmlns:p14="http://schemas.microsoft.com/office/powerpoint/2010/main" val="3023886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17</a:t>
            </a:fld>
            <a:endParaRPr lang="da-DK" dirty="0"/>
          </a:p>
        </p:txBody>
      </p:sp>
    </p:spTree>
    <p:extLst>
      <p:ext uri="{BB962C8B-B14F-4D97-AF65-F5344CB8AC3E}">
        <p14:creationId xmlns:p14="http://schemas.microsoft.com/office/powerpoint/2010/main" val="33332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18</a:t>
            </a:fld>
            <a:endParaRPr lang="da-DK" dirty="0"/>
          </a:p>
        </p:txBody>
      </p:sp>
    </p:spTree>
    <p:extLst>
      <p:ext uri="{BB962C8B-B14F-4D97-AF65-F5344CB8AC3E}">
        <p14:creationId xmlns:p14="http://schemas.microsoft.com/office/powerpoint/2010/main" val="31469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19</a:t>
            </a:fld>
            <a:endParaRPr lang="da-DK" dirty="0"/>
          </a:p>
        </p:txBody>
      </p:sp>
    </p:spTree>
    <p:extLst>
      <p:ext uri="{BB962C8B-B14F-4D97-AF65-F5344CB8AC3E}">
        <p14:creationId xmlns:p14="http://schemas.microsoft.com/office/powerpoint/2010/main" val="344032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2</a:t>
            </a:fld>
            <a:endParaRPr lang="da-DK" dirty="0"/>
          </a:p>
        </p:txBody>
      </p:sp>
    </p:spTree>
    <p:extLst>
      <p:ext uri="{BB962C8B-B14F-4D97-AF65-F5344CB8AC3E}">
        <p14:creationId xmlns:p14="http://schemas.microsoft.com/office/powerpoint/2010/main" val="2938371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20</a:t>
            </a:fld>
            <a:endParaRPr lang="da-DK" dirty="0"/>
          </a:p>
        </p:txBody>
      </p:sp>
    </p:spTree>
    <p:extLst>
      <p:ext uri="{BB962C8B-B14F-4D97-AF65-F5344CB8AC3E}">
        <p14:creationId xmlns:p14="http://schemas.microsoft.com/office/powerpoint/2010/main" val="183269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21</a:t>
            </a:fld>
            <a:endParaRPr lang="da-DK" dirty="0"/>
          </a:p>
        </p:txBody>
      </p:sp>
    </p:spTree>
    <p:extLst>
      <p:ext uri="{BB962C8B-B14F-4D97-AF65-F5344CB8AC3E}">
        <p14:creationId xmlns:p14="http://schemas.microsoft.com/office/powerpoint/2010/main" val="172061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3</a:t>
            </a:fld>
            <a:endParaRPr lang="da-DK" dirty="0"/>
          </a:p>
        </p:txBody>
      </p:sp>
    </p:spTree>
    <p:extLst>
      <p:ext uri="{BB962C8B-B14F-4D97-AF65-F5344CB8AC3E}">
        <p14:creationId xmlns:p14="http://schemas.microsoft.com/office/powerpoint/2010/main" val="67049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4</a:t>
            </a:fld>
            <a:endParaRPr lang="da-DK" dirty="0"/>
          </a:p>
        </p:txBody>
      </p:sp>
    </p:spTree>
    <p:extLst>
      <p:ext uri="{BB962C8B-B14F-4D97-AF65-F5344CB8AC3E}">
        <p14:creationId xmlns:p14="http://schemas.microsoft.com/office/powerpoint/2010/main" val="222427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5</a:t>
            </a:fld>
            <a:endParaRPr lang="da-DK" dirty="0"/>
          </a:p>
        </p:txBody>
      </p:sp>
    </p:spTree>
    <p:extLst>
      <p:ext uri="{BB962C8B-B14F-4D97-AF65-F5344CB8AC3E}">
        <p14:creationId xmlns:p14="http://schemas.microsoft.com/office/powerpoint/2010/main" val="263360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6</a:t>
            </a:fld>
            <a:endParaRPr lang="da-DK" dirty="0"/>
          </a:p>
        </p:txBody>
      </p:sp>
    </p:spTree>
    <p:extLst>
      <p:ext uri="{BB962C8B-B14F-4D97-AF65-F5344CB8AC3E}">
        <p14:creationId xmlns:p14="http://schemas.microsoft.com/office/powerpoint/2010/main" val="398240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7</a:t>
            </a:fld>
            <a:endParaRPr lang="da-DK" dirty="0"/>
          </a:p>
        </p:txBody>
      </p:sp>
    </p:spTree>
    <p:extLst>
      <p:ext uri="{BB962C8B-B14F-4D97-AF65-F5344CB8AC3E}">
        <p14:creationId xmlns:p14="http://schemas.microsoft.com/office/powerpoint/2010/main" val="187380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8</a:t>
            </a:fld>
            <a:endParaRPr lang="da-DK" dirty="0"/>
          </a:p>
        </p:txBody>
      </p:sp>
    </p:spTree>
    <p:extLst>
      <p:ext uri="{BB962C8B-B14F-4D97-AF65-F5344CB8AC3E}">
        <p14:creationId xmlns:p14="http://schemas.microsoft.com/office/powerpoint/2010/main" val="242137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187A577B-8BCB-4F48-AC0A-3B926939AF63}" type="slidenum">
              <a:rPr lang="da-DK" smtClean="0"/>
              <a:t>9</a:t>
            </a:fld>
            <a:endParaRPr lang="da-DK" dirty="0"/>
          </a:p>
        </p:txBody>
      </p:sp>
    </p:spTree>
    <p:extLst>
      <p:ext uri="{BB962C8B-B14F-4D97-AF65-F5344CB8AC3E}">
        <p14:creationId xmlns:p14="http://schemas.microsoft.com/office/powerpoint/2010/main" val="2076958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hyperlink" Target="http://foto.ucc.dk/lightbox/2981/12610530405281f60c93adc/"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hyperlink" Target="http://foto.ucc.dk/lightbox/2981/12610530405281f60c93adc/"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hyperlink" Target="http://foto.ucc.dk/lightbox/2981/12610530405281f60c93adc/"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14.png"/><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GRO Fors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
        <p:nvSpPr>
          <p:cNvPr id="2" name="Title 1"/>
          <p:cNvSpPr>
            <a:spLocks noGrp="1"/>
          </p:cNvSpPr>
          <p:nvPr>
            <p:ph type="ctrTitle"/>
          </p:nvPr>
        </p:nvSpPr>
        <p:spPr>
          <a:xfrm>
            <a:off x="643070" y="2361167"/>
            <a:ext cx="5220000" cy="1470025"/>
          </a:xfrm>
        </p:spPr>
        <p:txBody>
          <a:bodyPr anchor="b" anchorCtr="0">
            <a:normAutofit/>
          </a:bodyPr>
          <a:lstStyle>
            <a:lvl1pPr>
              <a:defRPr sz="3600">
                <a:solidFill>
                  <a:schemeClr val="bg1"/>
                </a:solidFill>
              </a:defRPr>
            </a:lvl1pPr>
          </a:lstStyle>
          <a:p>
            <a:r>
              <a:rPr lang="da-DK" noProof="0" dirty="0" smtClean="0"/>
              <a:t>Klik for at redigere i master</a:t>
            </a:r>
            <a:endParaRPr lang="da-DK" noProof="0" dirty="0"/>
          </a:p>
        </p:txBody>
      </p:sp>
      <p:sp>
        <p:nvSpPr>
          <p:cNvPr id="3" name="Subtitle 2"/>
          <p:cNvSpPr>
            <a:spLocks noGrp="1"/>
          </p:cNvSpPr>
          <p:nvPr>
            <p:ph type="subTitle" idx="1"/>
          </p:nvPr>
        </p:nvSpPr>
        <p:spPr>
          <a:xfrm>
            <a:off x="643070" y="4125488"/>
            <a:ext cx="5220000" cy="189272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smtClean="0"/>
              <a:t>Klik for at redigere i master</a:t>
            </a:r>
            <a:endParaRPr lang="da-DK" noProof="0" dirty="0"/>
          </a:p>
        </p:txBody>
      </p:sp>
      <p:sp>
        <p:nvSpPr>
          <p:cNvPr id="4" name="Date Placeholder 3"/>
          <p:cNvSpPr>
            <a:spLocks noGrp="1"/>
          </p:cNvSpPr>
          <p:nvPr>
            <p:ph type="dt" sz="half" idx="10"/>
          </p:nvPr>
        </p:nvSpPr>
        <p:spPr>
          <a:xfrm>
            <a:off x="643070" y="6535816"/>
            <a:ext cx="1947729" cy="180000"/>
          </a:xfrm>
        </p:spPr>
        <p:txBody>
          <a:bodyPr/>
          <a:lstStyle>
            <a:lvl1pPr>
              <a:defRPr>
                <a:solidFill>
                  <a:schemeClr val="bg1"/>
                </a:solidFill>
              </a:defRPr>
            </a:lvl1pPr>
          </a:lstStyle>
          <a:p>
            <a:fld id="{A2BBB023-E1F6-4A3E-8D7C-A2AFB9211C95}" type="datetimeFigureOut">
              <a:rPr lang="da-DK" noProof="0" smtClean="0"/>
              <a:pPr/>
              <a:t>01-12-2016</a:t>
            </a:fld>
            <a:endParaRPr lang="da-DK"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07D0B0-DC4D-4E0F-AD56-94B0F5988DD8}" type="slidenum">
              <a:rPr lang="da-DK" noProof="0" smtClean="0"/>
              <a:pPr/>
              <a:t>‹nr.›</a:t>
            </a:fld>
            <a:endParaRPr lang="da-DK"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000" y="457390"/>
            <a:ext cx="859950" cy="5544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1249" y="447829"/>
            <a:ext cx="2088000" cy="5981950"/>
          </a:xfrm>
          <a:prstGeom prst="rect">
            <a:avLst/>
          </a:prstGeom>
        </p:spPr>
      </p:pic>
      <p:sp>
        <p:nvSpPr>
          <p:cNvPr id="12" name="TextBox 11"/>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sp>
        <p:nvSpPr>
          <p:cNvPr id="13" name="AutoShape 4"/>
          <p:cNvSpPr>
            <a:spLocks/>
          </p:cNvSpPr>
          <p:nvPr userDrawn="1"/>
        </p:nvSpPr>
        <p:spPr bwMode="gray">
          <a:xfrm>
            <a:off x="-2556792" y="0"/>
            <a:ext cx="246947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4"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72716" y="1231106"/>
            <a:ext cx="1800000" cy="178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60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RO Titel og indhold">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title"/>
          </p:nvPr>
        </p:nvSpPr>
        <p:spPr/>
        <p:txBody>
          <a:bodyPr/>
          <a:lstStyle>
            <a:lvl1pPr>
              <a:defRPr>
                <a:solidFill>
                  <a:schemeClr val="bg1"/>
                </a:solidFill>
              </a:defRPr>
            </a:lvl1pPr>
          </a:lstStyle>
          <a:p>
            <a:r>
              <a:rPr lang="da-DK" noProof="0" dirty="0" smtClean="0"/>
              <a:t>Klik for at redigere i master</a:t>
            </a:r>
            <a:endParaRPr lang="da-DK" noProof="0" dirty="0"/>
          </a:p>
        </p:txBody>
      </p:sp>
      <p:sp>
        <p:nvSpPr>
          <p:cNvPr id="3" name="Content Placeholder 2"/>
          <p:cNvSpPr>
            <a:spLocks noGrp="1"/>
          </p:cNvSpPr>
          <p:nvPr>
            <p:ph idx="1"/>
          </p:nvPr>
        </p:nvSpPr>
        <p:spPr>
          <a:xfrm>
            <a:off x="932153" y="2580830"/>
            <a:ext cx="6699241" cy="342686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A2BBB023-E1F6-4A3E-8D7C-A2AFB9211C95}" type="datetimeFigureOut">
              <a:rPr lang="da-DK" smtClean="0"/>
              <a:pPr/>
              <a:t>01-12-2016</a:t>
            </a:fld>
            <a:endParaRPr lang="da-DK"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07D0B0-DC4D-4E0F-AD56-94B0F5988DD8}" type="slidenum">
              <a:rPr lang="da-DK" smtClean="0"/>
              <a:pPr/>
              <a:t>‹nr.›</a:t>
            </a:fld>
            <a:endParaRPr lang="da-DK"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1666" y="3948161"/>
            <a:ext cx="869290" cy="2490445"/>
          </a:xfrm>
          <a:prstGeom prst="rect">
            <a:avLst/>
          </a:prstGeom>
        </p:spPr>
      </p:pic>
      <p:grpSp>
        <p:nvGrpSpPr>
          <p:cNvPr id="12" name="Group 11"/>
          <p:cNvGrpSpPr/>
          <p:nvPr userDrawn="1"/>
        </p:nvGrpSpPr>
        <p:grpSpPr>
          <a:xfrm>
            <a:off x="-1872716" y="4140045"/>
            <a:ext cx="1800000" cy="2717955"/>
            <a:chOff x="-1872716" y="4140045"/>
            <a:chExt cx="1800000" cy="2717955"/>
          </a:xfrm>
        </p:grpSpPr>
        <p:sp>
          <p:nvSpPr>
            <p:cNvPr id="13" name="TextBox 12"/>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userDrawn="1"/>
        </p:nvGrpSpPr>
        <p:grpSpPr>
          <a:xfrm>
            <a:off x="-2520788" y="2053027"/>
            <a:ext cx="2421881" cy="1789820"/>
            <a:chOff x="-2520788" y="1041947"/>
            <a:chExt cx="2421881" cy="1789820"/>
          </a:xfrm>
        </p:grpSpPr>
        <p:grpSp>
          <p:nvGrpSpPr>
            <p:cNvPr id="16" name="Group 15"/>
            <p:cNvGrpSpPr/>
            <p:nvPr userDrawn="1"/>
          </p:nvGrpSpPr>
          <p:grpSpPr>
            <a:xfrm>
              <a:off x="-2520788" y="1041947"/>
              <a:ext cx="2406488" cy="1538883"/>
              <a:chOff x="-2520788" y="1222697"/>
              <a:chExt cx="2406488" cy="1538883"/>
            </a:xfrm>
          </p:grpSpPr>
          <p:sp>
            <p:nvSpPr>
              <p:cNvPr id="27" name="TextBox 17"/>
              <p:cNvSpPr txBox="1">
                <a:spLocks noChangeArrowheads="1"/>
              </p:cNvSpPr>
              <p:nvPr userDrawn="1"/>
            </p:nvSpPr>
            <p:spPr bwMode="auto">
              <a:xfrm>
                <a:off x="-2520788" y="1222697"/>
                <a:ext cx="24064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rgbClr val="000000"/>
                    </a:solidFill>
                    <a:cs typeface="Arial" charset="0"/>
                  </a:rPr>
                  <a:t>Ønskes </a:t>
                </a:r>
                <a:r>
                  <a:rPr lang="da-DK" sz="1000" b="1" dirty="0" err="1" smtClean="0">
                    <a:solidFill>
                      <a:srgbClr val="000000"/>
                    </a:solidFill>
                    <a:cs typeface="Arial" charset="0"/>
                  </a:rPr>
                  <a:t>bullet</a:t>
                </a:r>
                <a:r>
                  <a:rPr lang="da-DK" sz="1000" b="1" dirty="0" smtClean="0">
                    <a:solidFill>
                      <a:srgbClr val="000000"/>
                    </a:solidFill>
                    <a:cs typeface="Arial" charset="0"/>
                  </a:rPr>
                  <a:t> brug da:</a:t>
                </a: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r>
                  <a:rPr lang="da-DK" sz="1000" b="1" dirty="0" err="1" smtClean="0">
                    <a:solidFill>
                      <a:srgbClr val="000000"/>
                    </a:solidFill>
                    <a:cs typeface="Arial" charset="0"/>
                  </a:rPr>
                  <a:t>Bullets</a:t>
                </a:r>
                <a:r>
                  <a:rPr lang="da-DK" sz="1000" b="1" dirty="0" smtClean="0">
                    <a:solidFill>
                      <a:srgbClr val="000000"/>
                    </a:solidFill>
                    <a:cs typeface="Arial" charset="0"/>
                  </a:rPr>
                  <a:t> generelt:</a:t>
                </a:r>
                <a:r>
                  <a:rPr lang="da-DK" sz="1000" dirty="0" smtClean="0">
                    <a:solidFill>
                      <a:srgbClr val="000000"/>
                    </a:solidFill>
                    <a:cs typeface="Arial" charset="0"/>
                  </a:rPr>
                  <a:t/>
                </a:r>
                <a:br>
                  <a:rPr lang="da-DK" sz="1000" dirty="0" smtClean="0">
                    <a:solidFill>
                      <a:srgbClr val="000000"/>
                    </a:solidFill>
                    <a:cs typeface="Arial" charset="0"/>
                  </a:rPr>
                </a:br>
                <a:r>
                  <a:rPr lang="da-DK" sz="1000" dirty="0" smtClean="0">
                    <a:solidFill>
                      <a:srgbClr val="000000"/>
                    </a:solidFill>
                    <a:cs typeface="Arial" charset="0"/>
                  </a:rPr>
                  <a:t>For at få punktopstilling på teksten (flere niveauer findes) brug ‘Forøg listeniveau’</a:t>
                </a:r>
              </a:p>
              <a:p>
                <a:pPr algn="r" eaLnBrk="1" hangingPunct="1">
                  <a:defRPr/>
                </a:pPr>
                <a:r>
                  <a:rPr lang="da-DK" sz="1000" dirty="0" smtClean="0">
                    <a:solidFill>
                      <a:srgbClr val="000000"/>
                    </a:solidFill>
                    <a:cs typeface="Arial" charset="0"/>
                  </a:rPr>
                  <a:t>For at få venstrestillet tekst uden punktopstilling, brug ‘Formindsk listeniveau’</a:t>
                </a:r>
              </a:p>
            </p:txBody>
          </p:sp>
          <p:grpSp>
            <p:nvGrpSpPr>
              <p:cNvPr id="28" name="Group 2"/>
              <p:cNvGrpSpPr>
                <a:grpSpLocks/>
              </p:cNvGrpSpPr>
              <p:nvPr userDrawn="1"/>
            </p:nvGrpSpPr>
            <p:grpSpPr bwMode="auto">
              <a:xfrm>
                <a:off x="-871538" y="1448780"/>
                <a:ext cx="733425" cy="265113"/>
                <a:chOff x="-871312" y="1988800"/>
                <a:chExt cx="733527" cy="265731"/>
              </a:xfrm>
            </p:grpSpPr>
            <p:pic>
              <p:nvPicPr>
                <p:cNvPr id="2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312" y="1988800"/>
                  <a:ext cx="733527"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bwMode="auto">
                <a:xfrm>
                  <a:off x="-853847" y="1988800"/>
                  <a:ext cx="238158" cy="246637"/>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nvGrpSpPr>
            <p:cNvPr id="17" name="Group 16"/>
            <p:cNvGrpSpPr/>
            <p:nvPr userDrawn="1"/>
          </p:nvGrpSpPr>
          <p:grpSpPr>
            <a:xfrm>
              <a:off x="-1091095" y="2580830"/>
              <a:ext cx="992188" cy="250937"/>
              <a:chOff x="-1091095" y="738076"/>
              <a:chExt cx="992188" cy="250937"/>
            </a:xfrm>
          </p:grpSpPr>
          <p:grpSp>
            <p:nvGrpSpPr>
              <p:cNvPr id="18" name="Group 2"/>
              <p:cNvGrpSpPr>
                <a:grpSpLocks/>
              </p:cNvGrpSpPr>
              <p:nvPr userDrawn="1"/>
            </p:nvGrpSpPr>
            <p:grpSpPr bwMode="auto">
              <a:xfrm>
                <a:off x="-1091095" y="738076"/>
                <a:ext cx="437608" cy="246173"/>
                <a:chOff x="-1214439" y="732970"/>
                <a:chExt cx="437608" cy="246063"/>
              </a:xfrm>
            </p:grpSpPr>
            <p:grpSp>
              <p:nvGrpSpPr>
                <p:cNvPr id="23" name="Group 3"/>
                <p:cNvGrpSpPr>
                  <a:grpSpLocks/>
                </p:cNvGrpSpPr>
                <p:nvPr/>
              </p:nvGrpSpPr>
              <p:grpSpPr bwMode="auto">
                <a:xfrm>
                  <a:off x="-1214439" y="741702"/>
                  <a:ext cx="428625" cy="228600"/>
                  <a:chOff x="-727592" y="3306446"/>
                  <a:chExt cx="429053" cy="228767"/>
                </a:xfrm>
              </p:grpSpPr>
              <p:pic>
                <p:nvPicPr>
                  <p:cNvPr id="25" name="Picture 14" descr="fke3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727591" y="3326403"/>
                    <a:ext cx="214527" cy="219137"/>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sp>
              <p:nvSpPr>
                <p:cNvPr id="24" name="Rounded Rectangle 23"/>
                <p:cNvSpPr/>
                <p:nvPr/>
              </p:nvSpPr>
              <p:spPr bwMode="auto">
                <a:xfrm>
                  <a:off x="-1014413" y="733082"/>
                  <a:ext cx="238125" cy="245953"/>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nvGrpSpPr>
              <p:cNvPr id="19" name="Group 28"/>
              <p:cNvGrpSpPr>
                <a:grpSpLocks/>
              </p:cNvGrpSpPr>
              <p:nvPr userDrawn="1"/>
            </p:nvGrpSpPr>
            <p:grpSpPr bwMode="auto">
              <a:xfrm>
                <a:off x="-559282" y="742840"/>
                <a:ext cx="460375" cy="246173"/>
                <a:chOff x="-561836" y="3417665"/>
                <a:chExt cx="460236" cy="245883"/>
              </a:xfrm>
            </p:grpSpPr>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sp>
              <p:nvSpPr>
                <p:cNvPr id="22" name="Rounded Rectangle 21"/>
                <p:cNvSpPr/>
                <p:nvPr/>
              </p:nvSpPr>
              <p:spPr>
                <a:xfrm>
                  <a:off x="-561835" y="3417776"/>
                  <a:ext cx="238053" cy="245772"/>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pic>
        <p:nvPicPr>
          <p:cNvPr id="31" name="Pictur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67645" y="461809"/>
            <a:ext cx="863996" cy="557009"/>
          </a:xfrm>
          <a:prstGeom prst="rect">
            <a:avLst/>
          </a:prstGeom>
        </p:spPr>
      </p:pic>
    </p:spTree>
    <p:extLst>
      <p:ext uri="{BB962C8B-B14F-4D97-AF65-F5344CB8AC3E}">
        <p14:creationId xmlns:p14="http://schemas.microsoft.com/office/powerpoint/2010/main" val="352729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og indhold m.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smtClean="0"/>
              <a:t>Klik for at redigere i master</a:t>
            </a:r>
            <a:endParaRPr lang="da-DK" noProof="0" dirty="0"/>
          </a:p>
        </p:txBody>
      </p:sp>
      <p:sp>
        <p:nvSpPr>
          <p:cNvPr id="3" name="Content Placeholder 2"/>
          <p:cNvSpPr>
            <a:spLocks noGrp="1"/>
          </p:cNvSpPr>
          <p:nvPr>
            <p:ph idx="1"/>
          </p:nvPr>
        </p:nvSpPr>
        <p:spPr/>
        <p:txBody>
          <a:body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4" name="Date Placeholder 3"/>
          <p:cNvSpPr>
            <a:spLocks noGrp="1"/>
          </p:cNvSpPr>
          <p:nvPr>
            <p:ph type="dt" sz="half" idx="10"/>
          </p:nvPr>
        </p:nvSpPr>
        <p:spPr/>
        <p:txBody>
          <a:bodyPr/>
          <a:lstStyle/>
          <a:p>
            <a:fld id="{A2BBB023-E1F6-4A3E-8D7C-A2AFB9211C95}" type="datetimeFigureOut">
              <a:rPr lang="da-DK" noProof="0" smtClean="0"/>
              <a:t>01-12-2016</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D707D0B0-DC4D-4E0F-AD56-94B0F5988DD8}" type="slidenum">
              <a:rPr lang="da-DK" noProof="0" smtClean="0"/>
              <a:t>‹nr.›</a:t>
            </a:fld>
            <a:endParaRPr lang="da-DK" noProof="0" dirty="0"/>
          </a:p>
        </p:txBody>
      </p:sp>
      <p:grpSp>
        <p:nvGrpSpPr>
          <p:cNvPr id="7" name="Group 6"/>
          <p:cNvGrpSpPr/>
          <p:nvPr userDrawn="1"/>
        </p:nvGrpSpPr>
        <p:grpSpPr>
          <a:xfrm>
            <a:off x="-1872716" y="4140045"/>
            <a:ext cx="1800000" cy="2717955"/>
            <a:chOff x="-1872716" y="4140045"/>
            <a:chExt cx="1800000" cy="2717955"/>
          </a:xfrm>
        </p:grpSpPr>
        <p:sp>
          <p:nvSpPr>
            <p:cNvPr id="8" name="TextBox 7"/>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8785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m.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smtClean="0"/>
              <a:t>Klik for at redigere i master</a:t>
            </a:r>
            <a:endParaRPr lang="da-DK" noProof="0" dirty="0"/>
          </a:p>
        </p:txBody>
      </p:sp>
      <p:sp>
        <p:nvSpPr>
          <p:cNvPr id="5" name="Date Placeholder 4"/>
          <p:cNvSpPr>
            <a:spLocks noGrp="1"/>
          </p:cNvSpPr>
          <p:nvPr>
            <p:ph type="dt" sz="half" idx="10"/>
          </p:nvPr>
        </p:nvSpPr>
        <p:spPr/>
        <p:txBody>
          <a:bodyPr/>
          <a:lstStyle/>
          <a:p>
            <a:fld id="{A2BBB023-E1F6-4A3E-8D7C-A2AFB9211C95}" type="datetimeFigureOut">
              <a:rPr lang="da-DK" noProof="0" smtClean="0"/>
              <a:t>01-12-2016</a:t>
            </a:fld>
            <a:endParaRPr lang="da-DK" noProof="0" dirty="0"/>
          </a:p>
        </p:txBody>
      </p:sp>
      <p:sp>
        <p:nvSpPr>
          <p:cNvPr id="6" name="Footer Placeholder 5"/>
          <p:cNvSpPr>
            <a:spLocks noGrp="1"/>
          </p:cNvSpPr>
          <p:nvPr>
            <p:ph type="ftr" sz="quarter" idx="11"/>
          </p:nvPr>
        </p:nvSpPr>
        <p:spPr/>
        <p:txBody>
          <a:bodyPr/>
          <a:lstStyle/>
          <a:p>
            <a:endParaRPr lang="da-DK" noProof="0" dirty="0"/>
          </a:p>
        </p:txBody>
      </p:sp>
      <p:sp>
        <p:nvSpPr>
          <p:cNvPr id="7" name="Slide Number Placeholder 6"/>
          <p:cNvSpPr>
            <a:spLocks noGrp="1"/>
          </p:cNvSpPr>
          <p:nvPr>
            <p:ph type="sldNum" sz="quarter" idx="12"/>
          </p:nvPr>
        </p:nvSpPr>
        <p:spPr/>
        <p:txBody>
          <a:bodyPr/>
          <a:lstStyle/>
          <a:p>
            <a:fld id="{D707D0B0-DC4D-4E0F-AD56-94B0F5988DD8}" type="slidenum">
              <a:rPr lang="da-DK" noProof="0" smtClean="0"/>
              <a:t>‹nr.›</a:t>
            </a:fld>
            <a:endParaRPr lang="da-DK" noProof="0" dirty="0"/>
          </a:p>
        </p:txBody>
      </p:sp>
      <p:sp>
        <p:nvSpPr>
          <p:cNvPr id="8" name="Content Placeholder 2"/>
          <p:cNvSpPr>
            <a:spLocks noGrp="1"/>
          </p:cNvSpPr>
          <p:nvPr>
            <p:ph idx="1"/>
          </p:nvPr>
        </p:nvSpPr>
        <p:spPr>
          <a:xfrm>
            <a:off x="932152" y="2580830"/>
            <a:ext cx="3780000" cy="3426863"/>
          </a:xfrm>
        </p:spPr>
        <p:txBody>
          <a:body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9" name="Content Placeholder 2"/>
          <p:cNvSpPr>
            <a:spLocks noGrp="1"/>
          </p:cNvSpPr>
          <p:nvPr>
            <p:ph idx="13"/>
          </p:nvPr>
        </p:nvSpPr>
        <p:spPr>
          <a:xfrm>
            <a:off x="4939463" y="2580830"/>
            <a:ext cx="3780000" cy="3426863"/>
          </a:xfrm>
        </p:spPr>
        <p:txBody>
          <a:body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grpSp>
        <p:nvGrpSpPr>
          <p:cNvPr id="10" name="Group 9"/>
          <p:cNvGrpSpPr/>
          <p:nvPr userDrawn="1"/>
        </p:nvGrpSpPr>
        <p:grpSpPr>
          <a:xfrm>
            <a:off x="-1872716" y="4140045"/>
            <a:ext cx="1800000" cy="2717955"/>
            <a:chOff x="-1872716" y="4140045"/>
            <a:chExt cx="1800000" cy="2717955"/>
          </a:xfrm>
        </p:grpSpPr>
        <p:sp>
          <p:nvSpPr>
            <p:cNvPr id="11" name="TextBox 10"/>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8856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smtClean="0"/>
              <a:t>Klik for at redigere i master</a:t>
            </a:r>
            <a:endParaRPr lang="da-DK" noProof="0" dirty="0"/>
          </a:p>
        </p:txBody>
      </p:sp>
      <p:sp>
        <p:nvSpPr>
          <p:cNvPr id="3" name="Date Placeholder 2"/>
          <p:cNvSpPr>
            <a:spLocks noGrp="1"/>
          </p:cNvSpPr>
          <p:nvPr>
            <p:ph type="dt" sz="half" idx="10"/>
          </p:nvPr>
        </p:nvSpPr>
        <p:spPr/>
        <p:txBody>
          <a:bodyPr/>
          <a:lstStyle/>
          <a:p>
            <a:fld id="{A2BBB023-E1F6-4A3E-8D7C-A2AFB9211C95}" type="datetimeFigureOut">
              <a:rPr lang="da-DK" noProof="0" smtClean="0"/>
              <a:t>01-12-2016</a:t>
            </a:fld>
            <a:endParaRPr lang="da-DK" noProof="0" dirty="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fld id="{D707D0B0-DC4D-4E0F-AD56-94B0F5988DD8}" type="slidenum">
              <a:rPr lang="da-DK" noProof="0" smtClean="0"/>
              <a:t>‹nr.›</a:t>
            </a:fld>
            <a:endParaRPr lang="da-DK" noProof="0" dirty="0"/>
          </a:p>
        </p:txBody>
      </p:sp>
      <p:grpSp>
        <p:nvGrpSpPr>
          <p:cNvPr id="6" name="Group 5"/>
          <p:cNvGrpSpPr/>
          <p:nvPr userDrawn="1"/>
        </p:nvGrpSpPr>
        <p:grpSpPr>
          <a:xfrm>
            <a:off x="-1872716" y="4140045"/>
            <a:ext cx="1800000" cy="2717955"/>
            <a:chOff x="-1872716" y="4140045"/>
            <a:chExt cx="1800000" cy="2717955"/>
          </a:xfrm>
        </p:grpSpPr>
        <p:sp>
          <p:nvSpPr>
            <p:cNvPr id="7" name="TextBox 6"/>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5190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Kun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BB023-E1F6-4A3E-8D7C-A2AFB9211C95}" type="datetimeFigureOut">
              <a:rPr lang="da-DK" noProof="0" smtClean="0"/>
              <a:t>01-12-2016</a:t>
            </a:fld>
            <a:endParaRPr lang="da-DK" noProof="0" dirty="0"/>
          </a:p>
        </p:txBody>
      </p:sp>
      <p:sp>
        <p:nvSpPr>
          <p:cNvPr id="3" name="Footer Placeholder 2"/>
          <p:cNvSpPr>
            <a:spLocks noGrp="1"/>
          </p:cNvSpPr>
          <p:nvPr>
            <p:ph type="ftr" sz="quarter" idx="11"/>
          </p:nvPr>
        </p:nvSpPr>
        <p:spPr/>
        <p:txBody>
          <a:bodyPr/>
          <a:lstStyle/>
          <a:p>
            <a:endParaRPr lang="da-DK" noProof="0" dirty="0"/>
          </a:p>
        </p:txBody>
      </p:sp>
      <p:sp>
        <p:nvSpPr>
          <p:cNvPr id="4" name="Slide Number Placeholder 3"/>
          <p:cNvSpPr>
            <a:spLocks noGrp="1"/>
          </p:cNvSpPr>
          <p:nvPr>
            <p:ph type="sldNum" sz="quarter" idx="12"/>
          </p:nvPr>
        </p:nvSpPr>
        <p:spPr/>
        <p:txBody>
          <a:bodyPr/>
          <a:lstStyle/>
          <a:p>
            <a:fld id="{D707D0B0-DC4D-4E0F-AD56-94B0F5988DD8}" type="slidenum">
              <a:rPr lang="da-DK" noProof="0" smtClean="0"/>
              <a:t>‹nr.›</a:t>
            </a:fld>
            <a:endParaRPr lang="da-DK" noProof="0" dirty="0"/>
          </a:p>
        </p:txBody>
      </p:sp>
      <p:grpSp>
        <p:nvGrpSpPr>
          <p:cNvPr id="5" name="Group 4"/>
          <p:cNvGrpSpPr/>
          <p:nvPr userDrawn="1"/>
        </p:nvGrpSpPr>
        <p:grpSpPr>
          <a:xfrm>
            <a:off x="-1872716" y="4140045"/>
            <a:ext cx="1800000" cy="2717955"/>
            <a:chOff x="-1872716" y="4140045"/>
            <a:chExt cx="1800000" cy="2717955"/>
          </a:xfrm>
        </p:grpSpPr>
        <p:sp>
          <p:nvSpPr>
            <p:cNvPr id="6" name="TextBox 5"/>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960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LÆR Fors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ctrTitle"/>
          </p:nvPr>
        </p:nvSpPr>
        <p:spPr>
          <a:xfrm>
            <a:off x="643070" y="2361167"/>
            <a:ext cx="5220000" cy="1470025"/>
          </a:xfrm>
        </p:spPr>
        <p:txBody>
          <a:bodyPr anchor="b" anchorCtr="0">
            <a:normAutofit/>
          </a:bodyPr>
          <a:lstStyle>
            <a:lvl1pPr>
              <a:defRPr sz="3600">
                <a:solidFill>
                  <a:schemeClr val="bg1"/>
                </a:solidFill>
              </a:defRPr>
            </a:lvl1pPr>
          </a:lstStyle>
          <a:p>
            <a:r>
              <a:rPr lang="da-DK" noProof="0" dirty="0" smtClean="0"/>
              <a:t>Klik for at redigere i master</a:t>
            </a:r>
            <a:endParaRPr lang="da-DK" noProof="0" dirty="0"/>
          </a:p>
        </p:txBody>
      </p:sp>
      <p:sp>
        <p:nvSpPr>
          <p:cNvPr id="3" name="Subtitle 2"/>
          <p:cNvSpPr>
            <a:spLocks noGrp="1"/>
          </p:cNvSpPr>
          <p:nvPr>
            <p:ph type="subTitle" idx="1"/>
          </p:nvPr>
        </p:nvSpPr>
        <p:spPr>
          <a:xfrm>
            <a:off x="643070" y="4125488"/>
            <a:ext cx="5220000" cy="189272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smtClean="0"/>
              <a:t>Klik for at redigere i master</a:t>
            </a:r>
            <a:endParaRPr lang="da-DK"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07D0B0-DC4D-4E0F-AD56-94B0F5988DD8}" type="slidenum">
              <a:rPr lang="da-DK" noProof="0" smtClean="0"/>
              <a:pPr/>
              <a:t>‹nr.›</a:t>
            </a:fld>
            <a:endParaRPr lang="da-DK"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0031" y="447829"/>
            <a:ext cx="1786816" cy="5981950"/>
          </a:xfrm>
          <a:prstGeom prst="rect">
            <a:avLst/>
          </a:prstGeom>
        </p:spPr>
      </p:pic>
      <p:sp>
        <p:nvSpPr>
          <p:cNvPr id="12" name="Date Placeholder 3"/>
          <p:cNvSpPr>
            <a:spLocks noGrp="1"/>
          </p:cNvSpPr>
          <p:nvPr>
            <p:ph type="dt" sz="half" idx="10"/>
          </p:nvPr>
        </p:nvSpPr>
        <p:spPr>
          <a:xfrm>
            <a:off x="643070" y="6535816"/>
            <a:ext cx="1947729" cy="180000"/>
          </a:xfrm>
        </p:spPr>
        <p:txBody>
          <a:bodyPr/>
          <a:lstStyle>
            <a:lvl1pPr>
              <a:defRPr>
                <a:solidFill>
                  <a:schemeClr val="bg1"/>
                </a:solidFill>
              </a:defRPr>
            </a:lvl1pPr>
          </a:lstStyle>
          <a:p>
            <a:fld id="{A2BBB023-E1F6-4A3E-8D7C-A2AFB9211C95}" type="datetimeFigureOut">
              <a:rPr lang="da-DK" noProof="0" smtClean="0"/>
              <a:pPr/>
              <a:t>01-12-2016</a:t>
            </a:fld>
            <a:endParaRPr lang="da-DK" noProof="0" dirty="0"/>
          </a:p>
        </p:txBody>
      </p:sp>
      <p:sp>
        <p:nvSpPr>
          <p:cNvPr id="17" name="TextBox 16"/>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57390"/>
            <a:ext cx="859950" cy="554400"/>
          </a:xfrm>
          <a:prstGeom prst="rect">
            <a:avLst/>
          </a:prstGeom>
        </p:spPr>
      </p:pic>
    </p:spTree>
    <p:extLst>
      <p:ext uri="{BB962C8B-B14F-4D97-AF65-F5344CB8AC3E}">
        <p14:creationId xmlns:p14="http://schemas.microsoft.com/office/powerpoint/2010/main" val="47105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EL Fors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ctrTitle"/>
          </p:nvPr>
        </p:nvSpPr>
        <p:spPr>
          <a:xfrm>
            <a:off x="643071" y="2361167"/>
            <a:ext cx="5040000" cy="1470025"/>
          </a:xfrm>
        </p:spPr>
        <p:txBody>
          <a:bodyPr anchor="b" anchorCtr="0">
            <a:normAutofit/>
          </a:bodyPr>
          <a:lstStyle>
            <a:lvl1pPr>
              <a:defRPr sz="3600">
                <a:solidFill>
                  <a:schemeClr val="bg1"/>
                </a:solidFill>
              </a:defRPr>
            </a:lvl1pPr>
          </a:lstStyle>
          <a:p>
            <a:r>
              <a:rPr lang="da-DK" noProof="0" dirty="0" smtClean="0"/>
              <a:t>Klik for at redigere i master</a:t>
            </a:r>
            <a:endParaRPr lang="da-DK" noProof="0" dirty="0"/>
          </a:p>
        </p:txBody>
      </p:sp>
      <p:sp>
        <p:nvSpPr>
          <p:cNvPr id="3" name="Subtitle 2"/>
          <p:cNvSpPr>
            <a:spLocks noGrp="1"/>
          </p:cNvSpPr>
          <p:nvPr>
            <p:ph type="subTitle" idx="1"/>
          </p:nvPr>
        </p:nvSpPr>
        <p:spPr>
          <a:xfrm>
            <a:off x="643071" y="4125488"/>
            <a:ext cx="5040000" cy="189272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smtClean="0"/>
              <a:t>Klik for at redigere i master</a:t>
            </a:r>
            <a:endParaRPr lang="da-DK" noProof="0"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07D0B0-DC4D-4E0F-AD56-94B0F5988DD8}" type="slidenum">
              <a:rPr lang="da-DK" noProof="0" smtClean="0"/>
              <a:pPr/>
              <a:t>‹nr.›</a:t>
            </a:fld>
            <a:endParaRPr lang="da-DK" noProof="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9237" y="350900"/>
            <a:ext cx="2394000" cy="6076090"/>
          </a:xfrm>
          <a:prstGeom prst="rect">
            <a:avLst/>
          </a:prstGeom>
        </p:spPr>
      </p:pic>
      <p:sp>
        <p:nvSpPr>
          <p:cNvPr id="12" name="Date Placeholder 3"/>
          <p:cNvSpPr>
            <a:spLocks noGrp="1"/>
          </p:cNvSpPr>
          <p:nvPr>
            <p:ph type="dt" sz="half" idx="10"/>
          </p:nvPr>
        </p:nvSpPr>
        <p:spPr>
          <a:xfrm>
            <a:off x="643070" y="6535816"/>
            <a:ext cx="1947729" cy="180000"/>
          </a:xfrm>
        </p:spPr>
        <p:txBody>
          <a:bodyPr/>
          <a:lstStyle>
            <a:lvl1pPr>
              <a:defRPr>
                <a:solidFill>
                  <a:schemeClr val="bg1"/>
                </a:solidFill>
              </a:defRPr>
            </a:lvl1pPr>
          </a:lstStyle>
          <a:p>
            <a:fld id="{A2BBB023-E1F6-4A3E-8D7C-A2AFB9211C95}" type="datetimeFigureOut">
              <a:rPr lang="da-DK" noProof="0" smtClean="0"/>
              <a:pPr/>
              <a:t>01-12-2016</a:t>
            </a:fld>
            <a:endParaRPr lang="da-DK" noProof="0" dirty="0"/>
          </a:p>
        </p:txBody>
      </p:sp>
      <p:sp>
        <p:nvSpPr>
          <p:cNvPr id="13" name="TextBox 12"/>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57390"/>
            <a:ext cx="859950" cy="554400"/>
          </a:xfrm>
          <a:prstGeom prst="rect">
            <a:avLst/>
          </a:prstGeom>
        </p:spPr>
      </p:pic>
    </p:spTree>
    <p:extLst>
      <p:ext uri="{BB962C8B-B14F-4D97-AF65-F5344CB8AC3E}">
        <p14:creationId xmlns:p14="http://schemas.microsoft.com/office/powerpoint/2010/main" val="178618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D Forside">
    <p:spTree>
      <p:nvGrpSpPr>
        <p:cNvPr id="1" name=""/>
        <p:cNvGrpSpPr/>
        <p:nvPr/>
      </p:nvGrpSpPr>
      <p:grpSpPr>
        <a:xfrm>
          <a:off x="0" y="0"/>
          <a:ext cx="0" cy="0"/>
          <a:chOff x="0" y="0"/>
          <a:chExt cx="0" cy="0"/>
        </a:xfrm>
      </p:grpSpPr>
      <p:sp>
        <p:nvSpPr>
          <p:cNvPr id="2" name="Title 1"/>
          <p:cNvSpPr>
            <a:spLocks noGrp="1"/>
          </p:cNvSpPr>
          <p:nvPr>
            <p:ph type="ctrTitle"/>
          </p:nvPr>
        </p:nvSpPr>
        <p:spPr>
          <a:xfrm>
            <a:off x="643071" y="5016381"/>
            <a:ext cx="5376730" cy="1075114"/>
          </a:xfrm>
        </p:spPr>
        <p:txBody>
          <a:bodyPr anchor="b" anchorCtr="0">
            <a:normAutofit/>
          </a:bodyPr>
          <a:lstStyle>
            <a:lvl1pPr>
              <a:defRPr sz="3600">
                <a:solidFill>
                  <a:schemeClr val="tx1"/>
                </a:solidFill>
              </a:defRPr>
            </a:lvl1pPr>
          </a:lstStyle>
          <a:p>
            <a:r>
              <a:rPr lang="da-DK" noProof="0" dirty="0" smtClean="0"/>
              <a:t>Klik for at redigere i master</a:t>
            </a:r>
            <a:endParaRPr lang="da-DK" noProof="0" dirty="0"/>
          </a:p>
        </p:txBody>
      </p:sp>
      <p:sp>
        <p:nvSpPr>
          <p:cNvPr id="3" name="Subtitle 2"/>
          <p:cNvSpPr>
            <a:spLocks noGrp="1"/>
          </p:cNvSpPr>
          <p:nvPr>
            <p:ph type="subTitle" idx="1"/>
          </p:nvPr>
        </p:nvSpPr>
        <p:spPr>
          <a:xfrm>
            <a:off x="643071" y="6210712"/>
            <a:ext cx="5376730" cy="32510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smtClean="0"/>
              <a:t>Klik for at redigere i master</a:t>
            </a:r>
            <a:endParaRPr lang="da-DK" noProof="0" dirty="0"/>
          </a:p>
        </p:txBody>
      </p:sp>
      <p:sp>
        <p:nvSpPr>
          <p:cNvPr id="5" name="Footer Placeholder 4"/>
          <p:cNvSpPr>
            <a:spLocks noGrp="1"/>
          </p:cNvSpPr>
          <p:nvPr>
            <p:ph type="ftr" sz="quarter" idx="11"/>
          </p:nvPr>
        </p:nvSpPr>
        <p:spPr>
          <a:xfrm>
            <a:off x="3124200" y="7069230"/>
            <a:ext cx="2895600" cy="180000"/>
          </a:xfrm>
        </p:spPr>
        <p:txBody>
          <a:bodyPr/>
          <a:lstStyle>
            <a:lvl1pPr>
              <a:defRPr>
                <a:solidFill>
                  <a:schemeClr val="bg1">
                    <a:lumMod val="75000"/>
                  </a:schemeClr>
                </a:solidFill>
              </a:defRPr>
            </a:lvl1pPr>
          </a:lstStyle>
          <a:p>
            <a:endParaRPr lang="da-DK" noProof="0" dirty="0"/>
          </a:p>
        </p:txBody>
      </p:sp>
      <p:sp>
        <p:nvSpPr>
          <p:cNvPr id="6" name="Slide Number Placeholder 5"/>
          <p:cNvSpPr>
            <a:spLocks noGrp="1"/>
          </p:cNvSpPr>
          <p:nvPr>
            <p:ph type="sldNum" sz="quarter" idx="12"/>
          </p:nvPr>
        </p:nvSpPr>
        <p:spPr>
          <a:xfrm>
            <a:off x="6553200" y="7069230"/>
            <a:ext cx="2163509" cy="180000"/>
          </a:xfrm>
        </p:spPr>
        <p:txBody>
          <a:bodyPr/>
          <a:lstStyle>
            <a:lvl1pPr>
              <a:defRPr>
                <a:solidFill>
                  <a:schemeClr val="bg1">
                    <a:lumMod val="75000"/>
                  </a:schemeClr>
                </a:solidFill>
              </a:defRPr>
            </a:lvl1pPr>
          </a:lstStyle>
          <a:p>
            <a:fld id="{D707D0B0-DC4D-4E0F-AD56-94B0F5988DD8}" type="slidenum">
              <a:rPr lang="da-DK" noProof="0" smtClean="0"/>
              <a:pPr/>
              <a:t>‹nr.›</a:t>
            </a:fld>
            <a:endParaRPr lang="da-DK"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7643" y="5871095"/>
            <a:ext cx="864000" cy="557009"/>
          </a:xfrm>
          <a:prstGeom prst="rect">
            <a:avLst/>
          </a:prstGeom>
        </p:spPr>
      </p:pic>
      <p:sp>
        <p:nvSpPr>
          <p:cNvPr id="12" name="Date Placeholder 3"/>
          <p:cNvSpPr>
            <a:spLocks noGrp="1"/>
          </p:cNvSpPr>
          <p:nvPr>
            <p:ph type="dt" sz="half" idx="10"/>
          </p:nvPr>
        </p:nvSpPr>
        <p:spPr>
          <a:xfrm>
            <a:off x="643070" y="7069230"/>
            <a:ext cx="1947729" cy="180000"/>
          </a:xfrm>
        </p:spPr>
        <p:txBody>
          <a:bodyPr/>
          <a:lstStyle>
            <a:lvl1pPr>
              <a:defRPr>
                <a:solidFill>
                  <a:schemeClr val="bg1">
                    <a:lumMod val="75000"/>
                  </a:schemeClr>
                </a:solidFill>
              </a:defRPr>
            </a:lvl1pPr>
          </a:lstStyle>
          <a:p>
            <a:fld id="{A2BBB023-E1F6-4A3E-8D7C-A2AFB9211C95}" type="datetimeFigureOut">
              <a:rPr lang="da-DK" noProof="0" smtClean="0"/>
              <a:pPr/>
              <a:t>01-12-2016</a:t>
            </a:fld>
            <a:endParaRPr lang="da-DK" noProof="0" dirty="0"/>
          </a:p>
        </p:txBody>
      </p:sp>
      <p:sp>
        <p:nvSpPr>
          <p:cNvPr id="14" name="Picture Placeholder 13"/>
          <p:cNvSpPr>
            <a:spLocks noGrp="1"/>
          </p:cNvSpPr>
          <p:nvPr>
            <p:ph type="pic" sz="quarter" idx="13"/>
          </p:nvPr>
        </p:nvSpPr>
        <p:spPr>
          <a:xfrm>
            <a:off x="0" y="0"/>
            <a:ext cx="9144000" cy="4683125"/>
          </a:xfrm>
        </p:spPr>
        <p:txBody>
          <a:bodyPr tIns="2520000">
            <a:normAutofit/>
          </a:bodyPr>
          <a:lstStyle>
            <a:lvl1pPr marL="0" indent="0" algn="ctr">
              <a:buNone/>
              <a:defRPr sz="1600"/>
            </a:lvl1pPr>
          </a:lstStyle>
          <a:p>
            <a:r>
              <a:rPr lang="da-DK" noProof="0" dirty="0" smtClean="0"/>
              <a:t>Klik på ikonet for at tilføje et billede</a:t>
            </a:r>
            <a:endParaRPr lang="da-DK" noProof="0" dirty="0"/>
          </a:p>
        </p:txBody>
      </p:sp>
      <p:sp>
        <p:nvSpPr>
          <p:cNvPr id="16" name="Text Placeholder 15"/>
          <p:cNvSpPr>
            <a:spLocks noGrp="1"/>
          </p:cNvSpPr>
          <p:nvPr>
            <p:ph type="body" sz="quarter" idx="14"/>
          </p:nvPr>
        </p:nvSpPr>
        <p:spPr>
          <a:xfrm>
            <a:off x="6523200" y="414000"/>
            <a:ext cx="2196000" cy="5112000"/>
          </a:xfrm>
          <a:blipFill>
            <a:blip r:embed="rId3"/>
            <a:stretch>
              <a:fillRect/>
            </a:stretch>
          </a:blipFill>
        </p:spPr>
        <p:txBody>
          <a:bodyPr tIns="18000000">
            <a:normAutofit/>
          </a:bodyPr>
          <a:lstStyle>
            <a:lvl1pPr marL="0" indent="0">
              <a:buNone/>
              <a:defRPr sz="100"/>
            </a:lvl1pPr>
          </a:lstStyle>
          <a:p>
            <a:pPr lvl="0"/>
            <a:r>
              <a:rPr lang="da-DK" noProof="0" dirty="0" smtClean="0"/>
              <a:t>Klik for at redigere i master</a:t>
            </a:r>
          </a:p>
        </p:txBody>
      </p:sp>
      <p:grpSp>
        <p:nvGrpSpPr>
          <p:cNvPr id="24" name="Group 23"/>
          <p:cNvGrpSpPr/>
          <p:nvPr userDrawn="1"/>
        </p:nvGrpSpPr>
        <p:grpSpPr>
          <a:xfrm>
            <a:off x="-1764704" y="-8259"/>
            <a:ext cx="1670805" cy="1379559"/>
            <a:chOff x="-1764704" y="2854651"/>
            <a:chExt cx="1670805" cy="1379559"/>
          </a:xfrm>
        </p:grpSpPr>
        <p:sp>
          <p:nvSpPr>
            <p:cNvPr id="22" name="TextBox 21"/>
            <p:cNvSpPr txBox="1"/>
            <p:nvPr userDrawn="1"/>
          </p:nvSpPr>
          <p:spPr>
            <a:xfrm>
              <a:off x="-1764704" y="3233936"/>
              <a:ext cx="1657350" cy="1000274"/>
            </a:xfrm>
            <a:prstGeom prst="rect">
              <a:avLst/>
            </a:prstGeom>
            <a:noFill/>
          </p:spPr>
          <p:txBody>
            <a:bodyPr lIns="0" tIns="0" rIns="0" bIns="0">
              <a:spAutoFit/>
            </a:bodyPr>
            <a:lstStyle/>
            <a:p>
              <a:pPr algn="r">
                <a:spcBef>
                  <a:spcPts val="600"/>
                </a:spcBef>
                <a:defRPr/>
              </a:pPr>
              <a:r>
                <a:rPr lang="da-DK" sz="1000" b="1" noProof="1" smtClean="0">
                  <a:solidFill>
                    <a:srgbClr val="000000"/>
                  </a:solidFill>
                  <a:latin typeface="+mn-lt"/>
                </a:rPr>
                <a:t>Indsæt billeder</a:t>
              </a:r>
              <a:br>
                <a:rPr lang="da-DK" sz="1000" b="1" noProof="1" smtClean="0">
                  <a:solidFill>
                    <a:srgbClr val="000000"/>
                  </a:solidFill>
                  <a:latin typeface="+mn-lt"/>
                </a:rPr>
              </a:br>
              <a:r>
                <a:rPr lang="da-DK" sz="1000" dirty="0" smtClean="0">
                  <a:solidFill>
                    <a:srgbClr val="000000"/>
                  </a:solidFill>
                  <a:effectLst/>
                </a:rPr>
                <a:t>Klik på ikonet og indsæt </a:t>
              </a:r>
              <a:br>
                <a:rPr lang="da-DK" sz="1000" dirty="0" smtClean="0">
                  <a:solidFill>
                    <a:srgbClr val="000000"/>
                  </a:solidFill>
                  <a:effectLst/>
                </a:rPr>
              </a:br>
              <a:r>
                <a:rPr lang="da-DK" sz="1000" dirty="0" smtClean="0">
                  <a:solidFill>
                    <a:srgbClr val="000000"/>
                  </a:solidFill>
                  <a:effectLst/>
                </a:rPr>
                <a:t>et billede</a:t>
              </a:r>
              <a:br>
                <a:rPr lang="da-DK" sz="1000" dirty="0" smtClean="0">
                  <a:solidFill>
                    <a:srgbClr val="000000"/>
                  </a:solidFill>
                  <a:effectLst/>
                </a:rPr>
              </a:br>
              <a:r>
                <a:rPr lang="da-DK" sz="1000" dirty="0" smtClean="0">
                  <a:solidFill>
                    <a:srgbClr val="000000"/>
                  </a:solidFill>
                  <a:effectLst/>
                </a:rPr>
                <a:t>Billedbanken findes her:</a:t>
              </a:r>
            </a:p>
            <a:p>
              <a:pPr algn="r">
                <a:spcBef>
                  <a:spcPts val="600"/>
                </a:spcBef>
                <a:defRPr/>
              </a:pPr>
              <a:r>
                <a:rPr lang="da-DK" sz="1000" dirty="0" smtClean="0">
                  <a:effectLst/>
                  <a:hlinkClick r:id="rId4"/>
                </a:rPr>
                <a:t>http://foto.ucc.dk/lightbox/2981/12610530405281f60c93adc/</a:t>
              </a:r>
              <a:endParaRPr lang="da-DK" sz="1000" b="1" noProof="1" smtClean="0">
                <a:solidFill>
                  <a:srgbClr val="000000"/>
                </a:solidFill>
                <a:latin typeface="+mn-lt"/>
              </a:endParaRPr>
            </a:p>
          </p:txBody>
        </p:sp>
        <p:pic>
          <p:nvPicPr>
            <p:cNvPr id="23"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7804"/>
            <a:stretch/>
          </p:blipFill>
          <p:spPr bwMode="auto">
            <a:xfrm>
              <a:off x="-452925" y="2854651"/>
              <a:ext cx="359026" cy="34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oup 26"/>
          <p:cNvGrpSpPr/>
          <p:nvPr userDrawn="1"/>
        </p:nvGrpSpPr>
        <p:grpSpPr>
          <a:xfrm>
            <a:off x="-1872716" y="4140045"/>
            <a:ext cx="1800000" cy="2717955"/>
            <a:chOff x="-1872716" y="4140045"/>
            <a:chExt cx="1800000" cy="2717955"/>
          </a:xfrm>
        </p:grpSpPr>
        <p:sp>
          <p:nvSpPr>
            <p:cNvPr id="25" name="TextBox 24"/>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2396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ÆS Forsid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0" y="0"/>
            <a:ext cx="9144000" cy="4683125"/>
          </a:xfrm>
        </p:spPr>
        <p:txBody>
          <a:bodyPr tIns="2520000">
            <a:normAutofit/>
          </a:bodyPr>
          <a:lstStyle>
            <a:lvl1pPr marL="0" indent="0" algn="ctr">
              <a:buNone/>
              <a:defRPr sz="1600"/>
            </a:lvl1pPr>
          </a:lstStyle>
          <a:p>
            <a:r>
              <a:rPr lang="da-DK" noProof="0" dirty="0" smtClean="0"/>
              <a:t>Klik på ikonet for at tilføje et billede</a:t>
            </a:r>
            <a:endParaRPr lang="da-DK" noProof="0" dirty="0"/>
          </a:p>
        </p:txBody>
      </p:sp>
      <p:sp>
        <p:nvSpPr>
          <p:cNvPr id="2" name="Title 1"/>
          <p:cNvSpPr>
            <a:spLocks noGrp="1"/>
          </p:cNvSpPr>
          <p:nvPr>
            <p:ph type="ctrTitle"/>
          </p:nvPr>
        </p:nvSpPr>
        <p:spPr>
          <a:xfrm>
            <a:off x="643071" y="5016381"/>
            <a:ext cx="5376730" cy="1075114"/>
          </a:xfrm>
        </p:spPr>
        <p:txBody>
          <a:bodyPr anchor="b" anchorCtr="0">
            <a:normAutofit/>
          </a:bodyPr>
          <a:lstStyle>
            <a:lvl1pPr>
              <a:defRPr sz="3600">
                <a:solidFill>
                  <a:schemeClr val="tx1"/>
                </a:solidFill>
              </a:defRPr>
            </a:lvl1pPr>
          </a:lstStyle>
          <a:p>
            <a:r>
              <a:rPr lang="da-DK" noProof="0" dirty="0" smtClean="0"/>
              <a:t>Klik for at redigere i master</a:t>
            </a:r>
            <a:endParaRPr lang="da-DK" noProof="0" dirty="0"/>
          </a:p>
        </p:txBody>
      </p:sp>
      <p:sp>
        <p:nvSpPr>
          <p:cNvPr id="3" name="Subtitle 2"/>
          <p:cNvSpPr>
            <a:spLocks noGrp="1"/>
          </p:cNvSpPr>
          <p:nvPr>
            <p:ph type="subTitle" idx="1"/>
          </p:nvPr>
        </p:nvSpPr>
        <p:spPr>
          <a:xfrm>
            <a:off x="643071" y="6210712"/>
            <a:ext cx="5376730" cy="32510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smtClean="0"/>
              <a:t>Klik for at redigere i master</a:t>
            </a:r>
            <a:endParaRPr lang="da-DK" noProof="0" dirty="0"/>
          </a:p>
        </p:txBody>
      </p:sp>
      <p:sp>
        <p:nvSpPr>
          <p:cNvPr id="5" name="Footer Placeholder 4"/>
          <p:cNvSpPr>
            <a:spLocks noGrp="1"/>
          </p:cNvSpPr>
          <p:nvPr>
            <p:ph type="ftr" sz="quarter" idx="11"/>
          </p:nvPr>
        </p:nvSpPr>
        <p:spPr>
          <a:xfrm>
            <a:off x="3124200" y="7069230"/>
            <a:ext cx="2895600" cy="180000"/>
          </a:xfrm>
        </p:spPr>
        <p:txBody>
          <a:bodyPr/>
          <a:lstStyle>
            <a:lvl1pPr>
              <a:defRPr>
                <a:solidFill>
                  <a:schemeClr val="bg1">
                    <a:lumMod val="75000"/>
                  </a:schemeClr>
                </a:solidFill>
              </a:defRPr>
            </a:lvl1pPr>
          </a:lstStyle>
          <a:p>
            <a:endParaRPr lang="da-DK" noProof="0" dirty="0"/>
          </a:p>
        </p:txBody>
      </p:sp>
      <p:sp>
        <p:nvSpPr>
          <p:cNvPr id="6" name="Slide Number Placeholder 5"/>
          <p:cNvSpPr>
            <a:spLocks noGrp="1"/>
          </p:cNvSpPr>
          <p:nvPr>
            <p:ph type="sldNum" sz="quarter" idx="12"/>
          </p:nvPr>
        </p:nvSpPr>
        <p:spPr>
          <a:xfrm>
            <a:off x="6553200" y="7069230"/>
            <a:ext cx="2163509" cy="180000"/>
          </a:xfrm>
        </p:spPr>
        <p:txBody>
          <a:bodyPr/>
          <a:lstStyle>
            <a:lvl1pPr>
              <a:defRPr>
                <a:solidFill>
                  <a:schemeClr val="bg1">
                    <a:lumMod val="75000"/>
                  </a:schemeClr>
                </a:solidFill>
              </a:defRPr>
            </a:lvl1pPr>
          </a:lstStyle>
          <a:p>
            <a:fld id="{D707D0B0-DC4D-4E0F-AD56-94B0F5988DD8}" type="slidenum">
              <a:rPr lang="da-DK" noProof="0" smtClean="0"/>
              <a:pPr/>
              <a:t>‹nr.›</a:t>
            </a:fld>
            <a:endParaRPr lang="da-DK"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7643" y="5871095"/>
            <a:ext cx="864000" cy="557009"/>
          </a:xfrm>
          <a:prstGeom prst="rect">
            <a:avLst/>
          </a:prstGeom>
        </p:spPr>
      </p:pic>
      <p:sp>
        <p:nvSpPr>
          <p:cNvPr id="12" name="Date Placeholder 3"/>
          <p:cNvSpPr>
            <a:spLocks noGrp="1"/>
          </p:cNvSpPr>
          <p:nvPr>
            <p:ph type="dt" sz="half" idx="10"/>
          </p:nvPr>
        </p:nvSpPr>
        <p:spPr>
          <a:xfrm>
            <a:off x="643070" y="7069230"/>
            <a:ext cx="1947729" cy="180000"/>
          </a:xfrm>
        </p:spPr>
        <p:txBody>
          <a:bodyPr/>
          <a:lstStyle>
            <a:lvl1pPr>
              <a:defRPr>
                <a:solidFill>
                  <a:schemeClr val="bg1">
                    <a:lumMod val="75000"/>
                  </a:schemeClr>
                </a:solidFill>
              </a:defRPr>
            </a:lvl1pPr>
          </a:lstStyle>
          <a:p>
            <a:fld id="{A2BBB023-E1F6-4A3E-8D7C-A2AFB9211C95}" type="datetimeFigureOut">
              <a:rPr lang="da-DK" noProof="0" smtClean="0"/>
              <a:pPr/>
              <a:t>01-12-2016</a:t>
            </a:fld>
            <a:endParaRPr lang="da-DK" noProof="0" dirty="0"/>
          </a:p>
        </p:txBody>
      </p:sp>
      <p:sp>
        <p:nvSpPr>
          <p:cNvPr id="15" name="Text Placeholder 15"/>
          <p:cNvSpPr>
            <a:spLocks noGrp="1"/>
          </p:cNvSpPr>
          <p:nvPr>
            <p:ph type="body" sz="quarter" idx="14"/>
          </p:nvPr>
        </p:nvSpPr>
        <p:spPr>
          <a:xfrm>
            <a:off x="7153195" y="448193"/>
            <a:ext cx="1561200" cy="5112000"/>
          </a:xfrm>
          <a:blipFill>
            <a:blip r:embed="rId3"/>
            <a:stretch>
              <a:fillRect/>
            </a:stretch>
          </a:blipFill>
        </p:spPr>
        <p:txBody>
          <a:bodyPr tIns="18000000">
            <a:normAutofit/>
          </a:bodyPr>
          <a:lstStyle>
            <a:lvl1pPr marL="0" indent="0">
              <a:buNone/>
              <a:defRPr sz="100"/>
            </a:lvl1pPr>
          </a:lstStyle>
          <a:p>
            <a:pPr lvl="0"/>
            <a:r>
              <a:rPr lang="da-DK" noProof="0" dirty="0" smtClean="0"/>
              <a:t>Klik for at redigere i master</a:t>
            </a:r>
          </a:p>
        </p:txBody>
      </p:sp>
      <p:grpSp>
        <p:nvGrpSpPr>
          <p:cNvPr id="21" name="Group 20"/>
          <p:cNvGrpSpPr/>
          <p:nvPr userDrawn="1"/>
        </p:nvGrpSpPr>
        <p:grpSpPr>
          <a:xfrm>
            <a:off x="-1764704" y="-8259"/>
            <a:ext cx="1670805" cy="1379559"/>
            <a:chOff x="-1764704" y="2854651"/>
            <a:chExt cx="1670805" cy="1379559"/>
          </a:xfrm>
        </p:grpSpPr>
        <p:sp>
          <p:nvSpPr>
            <p:cNvPr id="22" name="TextBox 21"/>
            <p:cNvSpPr txBox="1"/>
            <p:nvPr userDrawn="1"/>
          </p:nvSpPr>
          <p:spPr>
            <a:xfrm>
              <a:off x="-1764704" y="3233936"/>
              <a:ext cx="1657350" cy="1000274"/>
            </a:xfrm>
            <a:prstGeom prst="rect">
              <a:avLst/>
            </a:prstGeom>
            <a:noFill/>
          </p:spPr>
          <p:txBody>
            <a:bodyPr lIns="0" tIns="0" rIns="0" bIns="0">
              <a:spAutoFit/>
            </a:bodyPr>
            <a:lstStyle/>
            <a:p>
              <a:pPr algn="r">
                <a:spcBef>
                  <a:spcPts val="600"/>
                </a:spcBef>
                <a:defRPr/>
              </a:pPr>
              <a:r>
                <a:rPr lang="da-DK" sz="1000" b="1" noProof="1" smtClean="0">
                  <a:solidFill>
                    <a:srgbClr val="000000"/>
                  </a:solidFill>
                  <a:latin typeface="+mn-lt"/>
                </a:rPr>
                <a:t>Indsæt billeder</a:t>
              </a:r>
              <a:br>
                <a:rPr lang="da-DK" sz="1000" b="1" noProof="1" smtClean="0">
                  <a:solidFill>
                    <a:srgbClr val="000000"/>
                  </a:solidFill>
                  <a:latin typeface="+mn-lt"/>
                </a:rPr>
              </a:br>
              <a:r>
                <a:rPr lang="da-DK" sz="1000" dirty="0" smtClean="0">
                  <a:solidFill>
                    <a:srgbClr val="000000"/>
                  </a:solidFill>
                  <a:effectLst/>
                </a:rPr>
                <a:t>Klik på ikonet og indsæt </a:t>
              </a:r>
              <a:br>
                <a:rPr lang="da-DK" sz="1000" dirty="0" smtClean="0">
                  <a:solidFill>
                    <a:srgbClr val="000000"/>
                  </a:solidFill>
                  <a:effectLst/>
                </a:rPr>
              </a:br>
              <a:r>
                <a:rPr lang="da-DK" sz="1000" dirty="0" smtClean="0">
                  <a:solidFill>
                    <a:srgbClr val="000000"/>
                  </a:solidFill>
                  <a:effectLst/>
                </a:rPr>
                <a:t>et billede</a:t>
              </a:r>
              <a:br>
                <a:rPr lang="da-DK" sz="1000" dirty="0" smtClean="0">
                  <a:solidFill>
                    <a:srgbClr val="000000"/>
                  </a:solidFill>
                  <a:effectLst/>
                </a:rPr>
              </a:br>
              <a:r>
                <a:rPr lang="da-DK" sz="1000" dirty="0" smtClean="0">
                  <a:solidFill>
                    <a:srgbClr val="000000"/>
                  </a:solidFill>
                  <a:effectLst/>
                </a:rPr>
                <a:t>Billedbanken findes her:</a:t>
              </a:r>
            </a:p>
            <a:p>
              <a:pPr algn="r">
                <a:spcBef>
                  <a:spcPts val="600"/>
                </a:spcBef>
                <a:defRPr/>
              </a:pPr>
              <a:r>
                <a:rPr lang="da-DK" sz="1000" dirty="0" smtClean="0">
                  <a:effectLst/>
                  <a:hlinkClick r:id="rId4"/>
                </a:rPr>
                <a:t>http://foto.ucc.dk/lightbox/2981/12610530405281f60c93adc/</a:t>
              </a:r>
              <a:endParaRPr lang="da-DK" sz="1000" b="1" noProof="1" smtClean="0">
                <a:solidFill>
                  <a:srgbClr val="000000"/>
                </a:solidFill>
                <a:latin typeface="+mn-lt"/>
              </a:endParaRPr>
            </a:p>
          </p:txBody>
        </p:sp>
        <p:pic>
          <p:nvPicPr>
            <p:cNvPr id="23"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7804"/>
            <a:stretch/>
          </p:blipFill>
          <p:spPr bwMode="auto">
            <a:xfrm>
              <a:off x="-452925" y="2854651"/>
              <a:ext cx="359026" cy="34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up 23"/>
          <p:cNvGrpSpPr/>
          <p:nvPr userDrawn="1"/>
        </p:nvGrpSpPr>
        <p:grpSpPr>
          <a:xfrm>
            <a:off x="-1872716" y="4140045"/>
            <a:ext cx="1800000" cy="2717955"/>
            <a:chOff x="-1872716" y="4140045"/>
            <a:chExt cx="1800000" cy="2717955"/>
          </a:xfrm>
        </p:grpSpPr>
        <p:sp>
          <p:nvSpPr>
            <p:cNvPr id="25" name="TextBox 24"/>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336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YT Forside">
    <p:spTree>
      <p:nvGrpSpPr>
        <p:cNvPr id="1" name=""/>
        <p:cNvGrpSpPr/>
        <p:nvPr/>
      </p:nvGrpSpPr>
      <p:grpSpPr>
        <a:xfrm>
          <a:off x="0" y="0"/>
          <a:ext cx="0" cy="0"/>
          <a:chOff x="0" y="0"/>
          <a:chExt cx="0" cy="0"/>
        </a:xfrm>
      </p:grpSpPr>
      <p:sp>
        <p:nvSpPr>
          <p:cNvPr id="2" name="Title 1"/>
          <p:cNvSpPr>
            <a:spLocks noGrp="1"/>
          </p:cNvSpPr>
          <p:nvPr>
            <p:ph type="ctrTitle"/>
          </p:nvPr>
        </p:nvSpPr>
        <p:spPr>
          <a:xfrm>
            <a:off x="643071" y="5016381"/>
            <a:ext cx="5376730" cy="1075114"/>
          </a:xfrm>
        </p:spPr>
        <p:txBody>
          <a:bodyPr anchor="b" anchorCtr="0">
            <a:normAutofit/>
          </a:bodyPr>
          <a:lstStyle>
            <a:lvl1pPr>
              <a:defRPr sz="3600">
                <a:solidFill>
                  <a:schemeClr val="tx1"/>
                </a:solidFill>
              </a:defRPr>
            </a:lvl1pPr>
          </a:lstStyle>
          <a:p>
            <a:r>
              <a:rPr lang="da-DK" noProof="0" dirty="0" smtClean="0"/>
              <a:t>Klik for at redigere i master</a:t>
            </a:r>
            <a:endParaRPr lang="da-DK" noProof="0" dirty="0"/>
          </a:p>
        </p:txBody>
      </p:sp>
      <p:sp>
        <p:nvSpPr>
          <p:cNvPr id="3" name="Subtitle 2"/>
          <p:cNvSpPr>
            <a:spLocks noGrp="1"/>
          </p:cNvSpPr>
          <p:nvPr>
            <p:ph type="subTitle" idx="1"/>
          </p:nvPr>
        </p:nvSpPr>
        <p:spPr>
          <a:xfrm>
            <a:off x="643071" y="6210712"/>
            <a:ext cx="5376730" cy="32510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smtClean="0"/>
              <a:t>Klik for at redigere i master</a:t>
            </a:r>
            <a:endParaRPr lang="da-DK" noProof="0" dirty="0"/>
          </a:p>
        </p:txBody>
      </p:sp>
      <p:sp>
        <p:nvSpPr>
          <p:cNvPr id="5" name="Footer Placeholder 4"/>
          <p:cNvSpPr>
            <a:spLocks noGrp="1"/>
          </p:cNvSpPr>
          <p:nvPr>
            <p:ph type="ftr" sz="quarter" idx="11"/>
          </p:nvPr>
        </p:nvSpPr>
        <p:spPr>
          <a:xfrm>
            <a:off x="3124200" y="7069230"/>
            <a:ext cx="2895600" cy="180000"/>
          </a:xfrm>
        </p:spPr>
        <p:txBody>
          <a:bodyPr/>
          <a:lstStyle>
            <a:lvl1pPr>
              <a:defRPr>
                <a:solidFill>
                  <a:schemeClr val="bg1">
                    <a:lumMod val="75000"/>
                  </a:schemeClr>
                </a:solidFill>
              </a:defRPr>
            </a:lvl1pPr>
          </a:lstStyle>
          <a:p>
            <a:endParaRPr lang="da-DK" noProof="0" dirty="0"/>
          </a:p>
        </p:txBody>
      </p:sp>
      <p:sp>
        <p:nvSpPr>
          <p:cNvPr id="6" name="Slide Number Placeholder 5"/>
          <p:cNvSpPr>
            <a:spLocks noGrp="1"/>
          </p:cNvSpPr>
          <p:nvPr>
            <p:ph type="sldNum" sz="quarter" idx="12"/>
          </p:nvPr>
        </p:nvSpPr>
        <p:spPr>
          <a:xfrm>
            <a:off x="6553200" y="7069230"/>
            <a:ext cx="2163509" cy="180000"/>
          </a:xfrm>
        </p:spPr>
        <p:txBody>
          <a:bodyPr/>
          <a:lstStyle>
            <a:lvl1pPr>
              <a:defRPr>
                <a:solidFill>
                  <a:schemeClr val="bg1">
                    <a:lumMod val="75000"/>
                  </a:schemeClr>
                </a:solidFill>
              </a:defRPr>
            </a:lvl1pPr>
          </a:lstStyle>
          <a:p>
            <a:fld id="{D707D0B0-DC4D-4E0F-AD56-94B0F5988DD8}" type="slidenum">
              <a:rPr lang="da-DK" noProof="0" smtClean="0"/>
              <a:pPr/>
              <a:t>‹nr.›</a:t>
            </a:fld>
            <a:endParaRPr lang="da-DK"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7643" y="5871095"/>
            <a:ext cx="864000" cy="557009"/>
          </a:xfrm>
          <a:prstGeom prst="rect">
            <a:avLst/>
          </a:prstGeom>
        </p:spPr>
      </p:pic>
      <p:sp>
        <p:nvSpPr>
          <p:cNvPr id="12" name="Date Placeholder 3"/>
          <p:cNvSpPr>
            <a:spLocks noGrp="1"/>
          </p:cNvSpPr>
          <p:nvPr>
            <p:ph type="dt" sz="half" idx="10"/>
          </p:nvPr>
        </p:nvSpPr>
        <p:spPr>
          <a:xfrm>
            <a:off x="643070" y="7069230"/>
            <a:ext cx="1947729" cy="180000"/>
          </a:xfrm>
        </p:spPr>
        <p:txBody>
          <a:bodyPr/>
          <a:lstStyle>
            <a:lvl1pPr>
              <a:defRPr>
                <a:solidFill>
                  <a:schemeClr val="bg1">
                    <a:lumMod val="75000"/>
                  </a:schemeClr>
                </a:solidFill>
              </a:defRPr>
            </a:lvl1pPr>
          </a:lstStyle>
          <a:p>
            <a:fld id="{A2BBB023-E1F6-4A3E-8D7C-A2AFB9211C95}" type="datetimeFigureOut">
              <a:rPr lang="da-DK" noProof="0" smtClean="0"/>
              <a:pPr/>
              <a:t>01-12-2016</a:t>
            </a:fld>
            <a:endParaRPr lang="da-DK" noProof="0" dirty="0"/>
          </a:p>
        </p:txBody>
      </p:sp>
      <p:sp>
        <p:nvSpPr>
          <p:cNvPr id="14" name="Picture Placeholder 13"/>
          <p:cNvSpPr>
            <a:spLocks noGrp="1"/>
          </p:cNvSpPr>
          <p:nvPr>
            <p:ph type="pic" sz="quarter" idx="13"/>
          </p:nvPr>
        </p:nvSpPr>
        <p:spPr>
          <a:xfrm>
            <a:off x="0" y="0"/>
            <a:ext cx="9144000" cy="4683125"/>
          </a:xfrm>
        </p:spPr>
        <p:txBody>
          <a:bodyPr tIns="2520000">
            <a:normAutofit/>
          </a:bodyPr>
          <a:lstStyle>
            <a:lvl1pPr marL="0" indent="0" algn="ctr">
              <a:buNone/>
              <a:defRPr sz="1600"/>
            </a:lvl1pPr>
          </a:lstStyle>
          <a:p>
            <a:r>
              <a:rPr lang="da-DK" noProof="0" dirty="0" smtClean="0"/>
              <a:t>Klik på ikonet for at tilføje et billede</a:t>
            </a:r>
            <a:endParaRPr lang="da-DK" noProof="0" dirty="0"/>
          </a:p>
        </p:txBody>
      </p:sp>
      <p:sp>
        <p:nvSpPr>
          <p:cNvPr id="13" name="Text Placeholder 15"/>
          <p:cNvSpPr>
            <a:spLocks noGrp="1"/>
          </p:cNvSpPr>
          <p:nvPr>
            <p:ph type="body" sz="quarter" idx="14"/>
          </p:nvPr>
        </p:nvSpPr>
        <p:spPr>
          <a:xfrm>
            <a:off x="6728304" y="414001"/>
            <a:ext cx="1976400" cy="4650656"/>
          </a:xfrm>
          <a:blipFill>
            <a:blip r:embed="rId3"/>
            <a:stretch>
              <a:fillRect/>
            </a:stretch>
          </a:blipFill>
        </p:spPr>
        <p:txBody>
          <a:bodyPr tIns="18000000">
            <a:normAutofit/>
          </a:bodyPr>
          <a:lstStyle>
            <a:lvl1pPr marL="0" indent="0">
              <a:buNone/>
              <a:defRPr sz="100"/>
            </a:lvl1pPr>
          </a:lstStyle>
          <a:p>
            <a:pPr lvl="0"/>
            <a:r>
              <a:rPr lang="da-DK" noProof="0" dirty="0" smtClean="0"/>
              <a:t>Klik for at redigere i master</a:t>
            </a:r>
          </a:p>
        </p:txBody>
      </p:sp>
      <p:grpSp>
        <p:nvGrpSpPr>
          <p:cNvPr id="17" name="Group 16"/>
          <p:cNvGrpSpPr/>
          <p:nvPr userDrawn="1"/>
        </p:nvGrpSpPr>
        <p:grpSpPr>
          <a:xfrm>
            <a:off x="-1764704" y="-8259"/>
            <a:ext cx="1670805" cy="1379559"/>
            <a:chOff x="-1764704" y="2854651"/>
            <a:chExt cx="1670805" cy="1379559"/>
          </a:xfrm>
        </p:grpSpPr>
        <p:sp>
          <p:nvSpPr>
            <p:cNvPr id="18" name="TextBox 17"/>
            <p:cNvSpPr txBox="1"/>
            <p:nvPr userDrawn="1"/>
          </p:nvSpPr>
          <p:spPr>
            <a:xfrm>
              <a:off x="-1764704" y="3233936"/>
              <a:ext cx="1657350" cy="1000274"/>
            </a:xfrm>
            <a:prstGeom prst="rect">
              <a:avLst/>
            </a:prstGeom>
            <a:noFill/>
          </p:spPr>
          <p:txBody>
            <a:bodyPr lIns="0" tIns="0" rIns="0" bIns="0">
              <a:spAutoFit/>
            </a:bodyPr>
            <a:lstStyle/>
            <a:p>
              <a:pPr algn="r">
                <a:spcBef>
                  <a:spcPts val="600"/>
                </a:spcBef>
                <a:defRPr/>
              </a:pPr>
              <a:r>
                <a:rPr lang="da-DK" sz="1000" b="1" noProof="1" smtClean="0">
                  <a:solidFill>
                    <a:srgbClr val="000000"/>
                  </a:solidFill>
                  <a:latin typeface="+mn-lt"/>
                </a:rPr>
                <a:t>Indsæt billeder</a:t>
              </a:r>
              <a:br>
                <a:rPr lang="da-DK" sz="1000" b="1" noProof="1" smtClean="0">
                  <a:solidFill>
                    <a:srgbClr val="000000"/>
                  </a:solidFill>
                  <a:latin typeface="+mn-lt"/>
                </a:rPr>
              </a:br>
              <a:r>
                <a:rPr lang="da-DK" sz="1000" dirty="0" smtClean="0">
                  <a:solidFill>
                    <a:srgbClr val="000000"/>
                  </a:solidFill>
                  <a:effectLst/>
                </a:rPr>
                <a:t>Klik på ikonet og indsæt </a:t>
              </a:r>
              <a:br>
                <a:rPr lang="da-DK" sz="1000" dirty="0" smtClean="0">
                  <a:solidFill>
                    <a:srgbClr val="000000"/>
                  </a:solidFill>
                  <a:effectLst/>
                </a:rPr>
              </a:br>
              <a:r>
                <a:rPr lang="da-DK" sz="1000" dirty="0" smtClean="0">
                  <a:solidFill>
                    <a:srgbClr val="000000"/>
                  </a:solidFill>
                  <a:effectLst/>
                </a:rPr>
                <a:t>et billede</a:t>
              </a:r>
              <a:br>
                <a:rPr lang="da-DK" sz="1000" dirty="0" smtClean="0">
                  <a:solidFill>
                    <a:srgbClr val="000000"/>
                  </a:solidFill>
                  <a:effectLst/>
                </a:rPr>
              </a:br>
              <a:r>
                <a:rPr lang="da-DK" sz="1000" dirty="0" smtClean="0">
                  <a:solidFill>
                    <a:srgbClr val="000000"/>
                  </a:solidFill>
                  <a:effectLst/>
                </a:rPr>
                <a:t>Billedbanken findes her:</a:t>
              </a:r>
            </a:p>
            <a:p>
              <a:pPr algn="r">
                <a:spcBef>
                  <a:spcPts val="600"/>
                </a:spcBef>
                <a:defRPr/>
              </a:pPr>
              <a:r>
                <a:rPr lang="da-DK" sz="1000" dirty="0" smtClean="0">
                  <a:effectLst/>
                  <a:hlinkClick r:id="rId4"/>
                </a:rPr>
                <a:t>http://foto.ucc.dk/lightbox/2981/12610530405281f60c93adc/</a:t>
              </a:r>
              <a:endParaRPr lang="da-DK" sz="1000" b="1" noProof="1" smtClean="0">
                <a:solidFill>
                  <a:srgbClr val="000000"/>
                </a:solidFill>
                <a:latin typeface="+mn-lt"/>
              </a:endParaRPr>
            </a:p>
          </p:txBody>
        </p:sp>
        <p:pic>
          <p:nvPicPr>
            <p:cNvPr id="19"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7804"/>
            <a:stretch/>
          </p:blipFill>
          <p:spPr bwMode="auto">
            <a:xfrm>
              <a:off x="-452925" y="2854651"/>
              <a:ext cx="359026" cy="34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userDrawn="1"/>
        </p:nvGrpSpPr>
        <p:grpSpPr>
          <a:xfrm>
            <a:off x="-1872716" y="4140045"/>
            <a:ext cx="1800000" cy="2717955"/>
            <a:chOff x="-1872716" y="4140045"/>
            <a:chExt cx="1800000" cy="2717955"/>
          </a:xfrm>
        </p:grpSpPr>
        <p:sp>
          <p:nvSpPr>
            <p:cNvPr id="21" name="TextBox 20"/>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22"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082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 u.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smtClean="0"/>
              <a:t>Klik for at redigere i master</a:t>
            </a:r>
            <a:endParaRPr lang="da-DK" noProof="0" dirty="0"/>
          </a:p>
        </p:txBody>
      </p:sp>
      <p:sp>
        <p:nvSpPr>
          <p:cNvPr id="3" name="Content Placeholder 2"/>
          <p:cNvSpPr>
            <a:spLocks noGrp="1"/>
          </p:cNvSpPr>
          <p:nvPr>
            <p:ph idx="1"/>
          </p:nvPr>
        </p:nvSpPr>
        <p:spPr/>
        <p:txBody>
          <a:bodyPr/>
          <a:lstStyle>
            <a:lvl1pPr marL="0" indent="0">
              <a:buNone/>
              <a:defRPr/>
            </a:lvl1p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4" name="Date Placeholder 3"/>
          <p:cNvSpPr>
            <a:spLocks noGrp="1"/>
          </p:cNvSpPr>
          <p:nvPr>
            <p:ph type="dt" sz="half" idx="10"/>
          </p:nvPr>
        </p:nvSpPr>
        <p:spPr/>
        <p:txBody>
          <a:bodyPr/>
          <a:lstStyle/>
          <a:p>
            <a:fld id="{A2BBB023-E1F6-4A3E-8D7C-A2AFB9211C95}" type="datetimeFigureOut">
              <a:rPr lang="da-DK" noProof="0" smtClean="0"/>
              <a:t>01-12-2016</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D707D0B0-DC4D-4E0F-AD56-94B0F5988DD8}" type="slidenum">
              <a:rPr lang="da-DK" noProof="0" smtClean="0"/>
              <a:t>‹nr.›</a:t>
            </a:fld>
            <a:endParaRPr lang="da-DK" noProof="0" dirty="0"/>
          </a:p>
        </p:txBody>
      </p:sp>
      <p:grpSp>
        <p:nvGrpSpPr>
          <p:cNvPr id="7" name="Group 6"/>
          <p:cNvGrpSpPr/>
          <p:nvPr userDrawn="1"/>
        </p:nvGrpSpPr>
        <p:grpSpPr>
          <a:xfrm>
            <a:off x="-1872716" y="4140045"/>
            <a:ext cx="1800000" cy="2717955"/>
            <a:chOff x="-1872716" y="4140045"/>
            <a:chExt cx="1800000" cy="2717955"/>
          </a:xfrm>
        </p:grpSpPr>
        <p:sp>
          <p:nvSpPr>
            <p:cNvPr id="8" name="TextBox 7"/>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userDrawn="1"/>
        </p:nvGrpSpPr>
        <p:grpSpPr>
          <a:xfrm>
            <a:off x="-2520788" y="2053027"/>
            <a:ext cx="2421881" cy="1789820"/>
            <a:chOff x="-2520788" y="1041947"/>
            <a:chExt cx="2421881" cy="1789820"/>
          </a:xfrm>
        </p:grpSpPr>
        <p:grpSp>
          <p:nvGrpSpPr>
            <p:cNvPr id="11" name="Group 10"/>
            <p:cNvGrpSpPr/>
            <p:nvPr userDrawn="1"/>
          </p:nvGrpSpPr>
          <p:grpSpPr>
            <a:xfrm>
              <a:off x="-2520788" y="1041947"/>
              <a:ext cx="2406488" cy="1538883"/>
              <a:chOff x="-2520788" y="1222697"/>
              <a:chExt cx="2406488" cy="1538883"/>
            </a:xfrm>
          </p:grpSpPr>
          <p:sp>
            <p:nvSpPr>
              <p:cNvPr id="22" name="TextBox 17"/>
              <p:cNvSpPr txBox="1">
                <a:spLocks noChangeArrowheads="1"/>
              </p:cNvSpPr>
              <p:nvPr userDrawn="1"/>
            </p:nvSpPr>
            <p:spPr bwMode="auto">
              <a:xfrm>
                <a:off x="-2520788" y="1222697"/>
                <a:ext cx="24064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rgbClr val="000000"/>
                    </a:solidFill>
                    <a:cs typeface="Arial" charset="0"/>
                  </a:rPr>
                  <a:t>Ønskes </a:t>
                </a:r>
                <a:r>
                  <a:rPr lang="da-DK" sz="1000" b="1" dirty="0" err="1" smtClean="0">
                    <a:solidFill>
                      <a:srgbClr val="000000"/>
                    </a:solidFill>
                    <a:cs typeface="Arial" charset="0"/>
                  </a:rPr>
                  <a:t>bullet</a:t>
                </a:r>
                <a:r>
                  <a:rPr lang="da-DK" sz="1000" b="1" dirty="0" smtClean="0">
                    <a:solidFill>
                      <a:srgbClr val="000000"/>
                    </a:solidFill>
                    <a:cs typeface="Arial" charset="0"/>
                  </a:rPr>
                  <a:t> brug da:</a:t>
                </a: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r>
                  <a:rPr lang="da-DK" sz="1000" b="1" dirty="0" err="1" smtClean="0">
                    <a:solidFill>
                      <a:srgbClr val="000000"/>
                    </a:solidFill>
                    <a:cs typeface="Arial" charset="0"/>
                  </a:rPr>
                  <a:t>Bullets</a:t>
                </a:r>
                <a:r>
                  <a:rPr lang="da-DK" sz="1000" b="1" dirty="0" smtClean="0">
                    <a:solidFill>
                      <a:srgbClr val="000000"/>
                    </a:solidFill>
                    <a:cs typeface="Arial" charset="0"/>
                  </a:rPr>
                  <a:t> generelt:</a:t>
                </a:r>
                <a:r>
                  <a:rPr lang="da-DK" sz="1000" dirty="0" smtClean="0">
                    <a:solidFill>
                      <a:srgbClr val="000000"/>
                    </a:solidFill>
                    <a:cs typeface="Arial" charset="0"/>
                  </a:rPr>
                  <a:t/>
                </a:r>
                <a:br>
                  <a:rPr lang="da-DK" sz="1000" dirty="0" smtClean="0">
                    <a:solidFill>
                      <a:srgbClr val="000000"/>
                    </a:solidFill>
                    <a:cs typeface="Arial" charset="0"/>
                  </a:rPr>
                </a:br>
                <a:r>
                  <a:rPr lang="da-DK" sz="1000" dirty="0" smtClean="0">
                    <a:solidFill>
                      <a:srgbClr val="000000"/>
                    </a:solidFill>
                    <a:cs typeface="Arial" charset="0"/>
                  </a:rPr>
                  <a:t>For at få punktopstilling på teksten (flere niveauer findes) brug ‘Forøg listeniveau’</a:t>
                </a:r>
              </a:p>
              <a:p>
                <a:pPr algn="r" eaLnBrk="1" hangingPunct="1">
                  <a:defRPr/>
                </a:pPr>
                <a:r>
                  <a:rPr lang="da-DK" sz="1000" dirty="0" smtClean="0">
                    <a:solidFill>
                      <a:srgbClr val="000000"/>
                    </a:solidFill>
                    <a:cs typeface="Arial" charset="0"/>
                  </a:rPr>
                  <a:t>For at få venstrestillet tekst uden punktopstilling, brug ‘Formindsk listeniveau’</a:t>
                </a:r>
              </a:p>
            </p:txBody>
          </p:sp>
          <p:grpSp>
            <p:nvGrpSpPr>
              <p:cNvPr id="23" name="Group 2"/>
              <p:cNvGrpSpPr>
                <a:grpSpLocks/>
              </p:cNvGrpSpPr>
              <p:nvPr userDrawn="1"/>
            </p:nvGrpSpPr>
            <p:grpSpPr bwMode="auto">
              <a:xfrm>
                <a:off x="-871538" y="1448780"/>
                <a:ext cx="733425" cy="265113"/>
                <a:chOff x="-871312" y="1988800"/>
                <a:chExt cx="733527" cy="265731"/>
              </a:xfrm>
            </p:grpSpPr>
            <p:pic>
              <p:nvPicPr>
                <p:cNvPr id="24"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312" y="1988800"/>
                  <a:ext cx="733527"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bwMode="auto">
                <a:xfrm>
                  <a:off x="-853847" y="1988800"/>
                  <a:ext cx="238158" cy="246637"/>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nvGrpSpPr>
            <p:cNvPr id="12" name="Group 11"/>
            <p:cNvGrpSpPr/>
            <p:nvPr userDrawn="1"/>
          </p:nvGrpSpPr>
          <p:grpSpPr>
            <a:xfrm>
              <a:off x="-1091095" y="2580830"/>
              <a:ext cx="992188" cy="250937"/>
              <a:chOff x="-1091095" y="738076"/>
              <a:chExt cx="992188" cy="250937"/>
            </a:xfrm>
          </p:grpSpPr>
          <p:grpSp>
            <p:nvGrpSpPr>
              <p:cNvPr id="13" name="Group 2"/>
              <p:cNvGrpSpPr>
                <a:grpSpLocks/>
              </p:cNvGrpSpPr>
              <p:nvPr userDrawn="1"/>
            </p:nvGrpSpPr>
            <p:grpSpPr bwMode="auto">
              <a:xfrm>
                <a:off x="-1091095" y="738076"/>
                <a:ext cx="437608" cy="246173"/>
                <a:chOff x="-1214439" y="732970"/>
                <a:chExt cx="437608" cy="246063"/>
              </a:xfrm>
            </p:grpSpPr>
            <p:grpSp>
              <p:nvGrpSpPr>
                <p:cNvPr id="18" name="Group 3"/>
                <p:cNvGrpSpPr>
                  <a:grpSpLocks/>
                </p:cNvGrpSpPr>
                <p:nvPr/>
              </p:nvGrpSpPr>
              <p:grpSpPr bwMode="auto">
                <a:xfrm>
                  <a:off x="-1214439" y="741702"/>
                  <a:ext cx="428625" cy="228600"/>
                  <a:chOff x="-727592" y="3306446"/>
                  <a:chExt cx="429053" cy="228767"/>
                </a:xfrm>
              </p:grpSpPr>
              <p:pic>
                <p:nvPicPr>
                  <p:cNvPr id="20" name="Picture 14" descr="fke3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727591" y="3326403"/>
                    <a:ext cx="214527" cy="219137"/>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sp>
              <p:nvSpPr>
                <p:cNvPr id="19" name="Rounded Rectangle 18"/>
                <p:cNvSpPr/>
                <p:nvPr/>
              </p:nvSpPr>
              <p:spPr bwMode="auto">
                <a:xfrm>
                  <a:off x="-1014413" y="733082"/>
                  <a:ext cx="238125" cy="245953"/>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nvGrpSpPr>
              <p:cNvPr id="14" name="Group 28"/>
              <p:cNvGrpSpPr>
                <a:grpSpLocks/>
              </p:cNvGrpSpPr>
              <p:nvPr userDrawn="1"/>
            </p:nvGrpSpPr>
            <p:grpSpPr bwMode="auto">
              <a:xfrm>
                <a:off x="-559282" y="742840"/>
                <a:ext cx="460375" cy="246173"/>
                <a:chOff x="-561836" y="3417665"/>
                <a:chExt cx="460236" cy="245883"/>
              </a:xfrm>
            </p:grpSpPr>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sp>
              <p:nvSpPr>
                <p:cNvPr id="17" name="Rounded Rectangle 16"/>
                <p:cNvSpPr/>
                <p:nvPr/>
              </p:nvSpPr>
              <p:spPr>
                <a:xfrm>
                  <a:off x="-561835" y="3417776"/>
                  <a:ext cx="238053" cy="245772"/>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spTree>
    <p:extLst>
      <p:ext uri="{BB962C8B-B14F-4D97-AF65-F5344CB8AC3E}">
        <p14:creationId xmlns:p14="http://schemas.microsoft.com/office/powerpoint/2010/main" val="159155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ÆS 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smtClean="0"/>
              <a:t>Klik for at redigere i master</a:t>
            </a:r>
            <a:endParaRPr lang="da-DK" noProof="0" dirty="0"/>
          </a:p>
        </p:txBody>
      </p:sp>
      <p:sp>
        <p:nvSpPr>
          <p:cNvPr id="3" name="Content Placeholder 2"/>
          <p:cNvSpPr>
            <a:spLocks noGrp="1"/>
          </p:cNvSpPr>
          <p:nvPr>
            <p:ph idx="1"/>
          </p:nvPr>
        </p:nvSpPr>
        <p:spPr>
          <a:xfrm>
            <a:off x="931863" y="2580830"/>
            <a:ext cx="6462536" cy="3426863"/>
          </a:xfrm>
        </p:spPr>
        <p:txBody>
          <a:bodyPr/>
          <a:lstStyle>
            <a:lvl1pPr marL="0" indent="0">
              <a:buNone/>
              <a:defRPr/>
            </a:lvl1p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4" name="Date Placeholder 3"/>
          <p:cNvSpPr>
            <a:spLocks noGrp="1"/>
          </p:cNvSpPr>
          <p:nvPr>
            <p:ph type="dt" sz="half" idx="10"/>
          </p:nvPr>
        </p:nvSpPr>
        <p:spPr/>
        <p:txBody>
          <a:bodyPr/>
          <a:lstStyle/>
          <a:p>
            <a:fld id="{A2BBB023-E1F6-4A3E-8D7C-A2AFB9211C95}" type="datetimeFigureOut">
              <a:rPr lang="da-DK" noProof="0" smtClean="0"/>
              <a:t>01-12-2016</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p>
            <a:fld id="{D707D0B0-DC4D-4E0F-AD56-94B0F5988DD8}" type="slidenum">
              <a:rPr lang="da-DK" noProof="0" smtClean="0"/>
              <a:t>‹nr.›</a:t>
            </a:fld>
            <a:endParaRPr lang="da-DK"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7875" y="3580697"/>
            <a:ext cx="861158" cy="2844000"/>
          </a:xfrm>
          <a:prstGeom prst="rect">
            <a:avLst/>
          </a:prstGeom>
        </p:spPr>
      </p:pic>
      <p:grpSp>
        <p:nvGrpSpPr>
          <p:cNvPr id="9" name="Group 8"/>
          <p:cNvGrpSpPr/>
          <p:nvPr userDrawn="1"/>
        </p:nvGrpSpPr>
        <p:grpSpPr>
          <a:xfrm>
            <a:off x="-1872716" y="4140045"/>
            <a:ext cx="1800000" cy="2717955"/>
            <a:chOff x="-1872716" y="4140045"/>
            <a:chExt cx="1800000" cy="2717955"/>
          </a:xfrm>
        </p:grpSpPr>
        <p:sp>
          <p:nvSpPr>
            <p:cNvPr id="10" name="TextBox 9"/>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oup 26"/>
          <p:cNvGrpSpPr/>
          <p:nvPr userDrawn="1"/>
        </p:nvGrpSpPr>
        <p:grpSpPr>
          <a:xfrm>
            <a:off x="-2520788" y="2053027"/>
            <a:ext cx="2421881" cy="1789820"/>
            <a:chOff x="-2520788" y="1041947"/>
            <a:chExt cx="2421881" cy="1789820"/>
          </a:xfrm>
        </p:grpSpPr>
        <p:grpSp>
          <p:nvGrpSpPr>
            <p:cNvPr id="12" name="Group 11"/>
            <p:cNvGrpSpPr/>
            <p:nvPr userDrawn="1"/>
          </p:nvGrpSpPr>
          <p:grpSpPr>
            <a:xfrm>
              <a:off x="-2520788" y="1041947"/>
              <a:ext cx="2406488" cy="1538883"/>
              <a:chOff x="-2520788" y="1222697"/>
              <a:chExt cx="2406488" cy="1538883"/>
            </a:xfrm>
          </p:grpSpPr>
          <p:sp>
            <p:nvSpPr>
              <p:cNvPr id="13" name="TextBox 17"/>
              <p:cNvSpPr txBox="1">
                <a:spLocks noChangeArrowheads="1"/>
              </p:cNvSpPr>
              <p:nvPr userDrawn="1"/>
            </p:nvSpPr>
            <p:spPr bwMode="auto">
              <a:xfrm>
                <a:off x="-2520788" y="1222697"/>
                <a:ext cx="24064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rgbClr val="000000"/>
                    </a:solidFill>
                    <a:cs typeface="Arial" charset="0"/>
                  </a:rPr>
                  <a:t>Ønskes </a:t>
                </a:r>
                <a:r>
                  <a:rPr lang="da-DK" sz="1000" b="1" dirty="0" err="1" smtClean="0">
                    <a:solidFill>
                      <a:srgbClr val="000000"/>
                    </a:solidFill>
                    <a:cs typeface="Arial" charset="0"/>
                  </a:rPr>
                  <a:t>bullet</a:t>
                </a:r>
                <a:r>
                  <a:rPr lang="da-DK" sz="1000" b="1" dirty="0" smtClean="0">
                    <a:solidFill>
                      <a:srgbClr val="000000"/>
                    </a:solidFill>
                    <a:cs typeface="Arial" charset="0"/>
                  </a:rPr>
                  <a:t> brug da:</a:t>
                </a: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r>
                  <a:rPr lang="da-DK" sz="1000" b="1" dirty="0" err="1" smtClean="0">
                    <a:solidFill>
                      <a:srgbClr val="000000"/>
                    </a:solidFill>
                    <a:cs typeface="Arial" charset="0"/>
                  </a:rPr>
                  <a:t>Bullets</a:t>
                </a:r>
                <a:r>
                  <a:rPr lang="da-DK" sz="1000" b="1" dirty="0" smtClean="0">
                    <a:solidFill>
                      <a:srgbClr val="000000"/>
                    </a:solidFill>
                    <a:cs typeface="Arial" charset="0"/>
                  </a:rPr>
                  <a:t> generelt:</a:t>
                </a:r>
                <a:r>
                  <a:rPr lang="da-DK" sz="1000" dirty="0" smtClean="0">
                    <a:solidFill>
                      <a:srgbClr val="000000"/>
                    </a:solidFill>
                    <a:cs typeface="Arial" charset="0"/>
                  </a:rPr>
                  <a:t/>
                </a:r>
                <a:br>
                  <a:rPr lang="da-DK" sz="1000" dirty="0" smtClean="0">
                    <a:solidFill>
                      <a:srgbClr val="000000"/>
                    </a:solidFill>
                    <a:cs typeface="Arial" charset="0"/>
                  </a:rPr>
                </a:br>
                <a:r>
                  <a:rPr lang="da-DK" sz="1000" dirty="0" smtClean="0">
                    <a:solidFill>
                      <a:srgbClr val="000000"/>
                    </a:solidFill>
                    <a:cs typeface="Arial" charset="0"/>
                  </a:rPr>
                  <a:t>For at få punktopstilling på teksten (flere niveauer findes) brug ‘Forøg listeniveau’</a:t>
                </a:r>
              </a:p>
              <a:p>
                <a:pPr algn="r" eaLnBrk="1" hangingPunct="1">
                  <a:defRPr/>
                </a:pPr>
                <a:r>
                  <a:rPr lang="da-DK" sz="1000" dirty="0" smtClean="0">
                    <a:solidFill>
                      <a:srgbClr val="000000"/>
                    </a:solidFill>
                    <a:cs typeface="Arial" charset="0"/>
                  </a:rPr>
                  <a:t>For at få venstrestillet tekst uden punktopstilling, brug ‘Formindsk listeniveau’</a:t>
                </a:r>
              </a:p>
            </p:txBody>
          </p:sp>
          <p:grpSp>
            <p:nvGrpSpPr>
              <p:cNvPr id="14" name="Group 2"/>
              <p:cNvGrpSpPr>
                <a:grpSpLocks/>
              </p:cNvGrpSpPr>
              <p:nvPr userDrawn="1"/>
            </p:nvGrpSpPr>
            <p:grpSpPr bwMode="auto">
              <a:xfrm>
                <a:off x="-871538" y="1448780"/>
                <a:ext cx="733425" cy="265113"/>
                <a:chOff x="-871312" y="1988800"/>
                <a:chExt cx="733527" cy="265731"/>
              </a:xfrm>
            </p:grpSpPr>
            <p:pic>
              <p:nvPicPr>
                <p:cNvPr id="15"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312" y="1988800"/>
                  <a:ext cx="733527"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bwMode="auto">
                <a:xfrm>
                  <a:off x="-853847" y="1988800"/>
                  <a:ext cx="238158" cy="246637"/>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nvGrpSpPr>
            <p:cNvPr id="17" name="Group 16"/>
            <p:cNvGrpSpPr/>
            <p:nvPr userDrawn="1"/>
          </p:nvGrpSpPr>
          <p:grpSpPr>
            <a:xfrm>
              <a:off x="-1091095" y="2580830"/>
              <a:ext cx="992188" cy="250937"/>
              <a:chOff x="-1091095" y="738076"/>
              <a:chExt cx="992188" cy="250937"/>
            </a:xfrm>
          </p:grpSpPr>
          <p:grpSp>
            <p:nvGrpSpPr>
              <p:cNvPr id="18" name="Group 2"/>
              <p:cNvGrpSpPr>
                <a:grpSpLocks/>
              </p:cNvGrpSpPr>
              <p:nvPr userDrawn="1"/>
            </p:nvGrpSpPr>
            <p:grpSpPr bwMode="auto">
              <a:xfrm>
                <a:off x="-1091095" y="738076"/>
                <a:ext cx="437608" cy="246173"/>
                <a:chOff x="-1214439" y="732970"/>
                <a:chExt cx="437608" cy="246063"/>
              </a:xfrm>
            </p:grpSpPr>
            <p:grpSp>
              <p:nvGrpSpPr>
                <p:cNvPr id="23" name="Group 3"/>
                <p:cNvGrpSpPr>
                  <a:grpSpLocks/>
                </p:cNvGrpSpPr>
                <p:nvPr/>
              </p:nvGrpSpPr>
              <p:grpSpPr bwMode="auto">
                <a:xfrm>
                  <a:off x="-1214439" y="741702"/>
                  <a:ext cx="428625" cy="228600"/>
                  <a:chOff x="-727592" y="3306446"/>
                  <a:chExt cx="429053" cy="228767"/>
                </a:xfrm>
              </p:grpSpPr>
              <p:pic>
                <p:nvPicPr>
                  <p:cNvPr id="25" name="Picture 14" descr="fke3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727591" y="3326403"/>
                    <a:ext cx="214527" cy="219137"/>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sp>
              <p:nvSpPr>
                <p:cNvPr id="24" name="Rounded Rectangle 23"/>
                <p:cNvSpPr/>
                <p:nvPr/>
              </p:nvSpPr>
              <p:spPr bwMode="auto">
                <a:xfrm>
                  <a:off x="-1014413" y="733082"/>
                  <a:ext cx="238125" cy="245953"/>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nvGrpSpPr>
              <p:cNvPr id="19" name="Group 28"/>
              <p:cNvGrpSpPr>
                <a:grpSpLocks/>
              </p:cNvGrpSpPr>
              <p:nvPr userDrawn="1"/>
            </p:nvGrpSpPr>
            <p:grpSpPr bwMode="auto">
              <a:xfrm>
                <a:off x="-559282" y="742840"/>
                <a:ext cx="460375" cy="246173"/>
                <a:chOff x="-561836" y="3417665"/>
                <a:chExt cx="460236" cy="245883"/>
              </a:xfrm>
            </p:grpSpPr>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sp>
              <p:nvSpPr>
                <p:cNvPr id="22" name="Rounded Rectangle 21"/>
                <p:cNvSpPr/>
                <p:nvPr/>
              </p:nvSpPr>
              <p:spPr>
                <a:xfrm>
                  <a:off x="-561835" y="3417776"/>
                  <a:ext cx="238053" cy="245772"/>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spTree>
    <p:extLst>
      <p:ext uri="{BB962C8B-B14F-4D97-AF65-F5344CB8AC3E}">
        <p14:creationId xmlns:p14="http://schemas.microsoft.com/office/powerpoint/2010/main" val="346491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ORT Titel og indhol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title"/>
          </p:nvPr>
        </p:nvSpPr>
        <p:spPr/>
        <p:txBody>
          <a:bodyPr/>
          <a:lstStyle>
            <a:lvl1pPr>
              <a:defRPr>
                <a:solidFill>
                  <a:schemeClr val="bg1"/>
                </a:solidFill>
              </a:defRPr>
            </a:lvl1pPr>
          </a:lstStyle>
          <a:p>
            <a:r>
              <a:rPr lang="da-DK" noProof="0" dirty="0" smtClean="0"/>
              <a:t>Klik for at redigere i master</a:t>
            </a:r>
            <a:endParaRPr lang="da-DK" noProof="0" dirty="0"/>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A2BBB023-E1F6-4A3E-8D7C-A2AFB9211C95}" type="datetimeFigureOut">
              <a:rPr lang="da-DK" smtClean="0"/>
              <a:pPr/>
              <a:t>01-12-2016</a:t>
            </a:fld>
            <a:endParaRPr lang="da-DK"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07D0B0-DC4D-4E0F-AD56-94B0F5988DD8}" type="slidenum">
              <a:rPr lang="da-DK" smtClean="0"/>
              <a:pPr/>
              <a:t>‹nr.›</a:t>
            </a:fld>
            <a:endParaRPr lang="da-DK" dirty="0"/>
          </a:p>
        </p:txBody>
      </p:sp>
      <p:grpSp>
        <p:nvGrpSpPr>
          <p:cNvPr id="9" name="Group 8"/>
          <p:cNvGrpSpPr/>
          <p:nvPr userDrawn="1"/>
        </p:nvGrpSpPr>
        <p:grpSpPr>
          <a:xfrm>
            <a:off x="-1872716" y="4140045"/>
            <a:ext cx="1800000" cy="2717955"/>
            <a:chOff x="-1872716" y="4140045"/>
            <a:chExt cx="1800000" cy="2717955"/>
          </a:xfrm>
        </p:grpSpPr>
        <p:sp>
          <p:nvSpPr>
            <p:cNvPr id="10" name="TextBox 9"/>
            <p:cNvSpPr txBox="1"/>
            <p:nvPr userDrawn="1"/>
          </p:nvSpPr>
          <p:spPr>
            <a:xfrm>
              <a:off x="-1747838" y="4140045"/>
              <a:ext cx="1657350" cy="692150"/>
            </a:xfrm>
            <a:prstGeom prst="rect">
              <a:avLst/>
            </a:prstGeom>
            <a:noFill/>
          </p:spPr>
          <p:txBody>
            <a:bodyPr lIns="0" tIns="0" rIns="0" bIns="0">
              <a:spAutoFit/>
            </a:bodyPr>
            <a:lstStyle/>
            <a:p>
              <a:pPr algn="r">
                <a:spcBef>
                  <a:spcPts val="600"/>
                </a:spcBef>
                <a:defRPr/>
              </a:pPr>
              <a:r>
                <a:rPr lang="da-DK" sz="1000" b="1" noProof="1" smtClean="0">
                  <a:solidFill>
                    <a:schemeClr val="tx1"/>
                  </a:solidFill>
                  <a:latin typeface="+mn-lt"/>
                </a:rPr>
                <a:t>Vælg layout</a:t>
              </a:r>
              <a:br>
                <a:rPr lang="da-DK" sz="1000" b="1" noProof="1" smtClean="0">
                  <a:solidFill>
                    <a:schemeClr val="tx1"/>
                  </a:solidFill>
                  <a:latin typeface="+mn-lt"/>
                </a:rPr>
              </a:br>
              <a:r>
                <a:rPr lang="da-DK" sz="1000" b="1" noProof="1" smtClean="0">
                  <a:solidFill>
                    <a:schemeClr val="tx1"/>
                  </a:solidFill>
                  <a:latin typeface="+mn-lt"/>
                </a:rPr>
                <a:t>1. </a:t>
              </a:r>
              <a:r>
                <a:rPr lang="da-DK" sz="1000" noProof="1" smtClean="0">
                  <a:solidFill>
                    <a:schemeClr val="tx1"/>
                  </a:solidFill>
                  <a:latin typeface="+mn-lt"/>
                </a:rPr>
                <a:t>Højreklik uden for dit slide </a:t>
              </a:r>
            </a:p>
            <a:p>
              <a:pPr algn="r">
                <a:spcBef>
                  <a:spcPts val="600"/>
                </a:spcBef>
                <a:defRPr/>
              </a:pPr>
              <a:r>
                <a:rPr lang="da-DK" sz="1000" b="1" noProof="1" smtClean="0">
                  <a:solidFill>
                    <a:schemeClr val="tx1"/>
                  </a:solidFill>
                  <a:latin typeface="+mn-lt"/>
                </a:rPr>
                <a:t>2. </a:t>
              </a:r>
              <a:r>
                <a:rPr lang="da-DK" sz="1000" noProof="1" smtClean="0">
                  <a:solidFill>
                    <a:schemeClr val="tx1"/>
                  </a:solidFill>
                  <a:latin typeface="+mn-lt"/>
                </a:rPr>
                <a:t>Vælg et passende layout fra “drop ned” menuen</a:t>
              </a:r>
              <a:endParaRPr lang="da-DK" sz="1000" noProof="1">
                <a:solidFill>
                  <a:schemeClr val="tx1"/>
                </a:solidFill>
                <a:latin typeface="+mn-lt"/>
              </a:endParaRP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716" y="4915966"/>
              <a:ext cx="1800000" cy="194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userDrawn="1"/>
        </p:nvGrpSpPr>
        <p:grpSpPr>
          <a:xfrm>
            <a:off x="-2520788" y="2053027"/>
            <a:ext cx="2421881" cy="1789820"/>
            <a:chOff x="-2520788" y="1041947"/>
            <a:chExt cx="2421881" cy="1789820"/>
          </a:xfrm>
        </p:grpSpPr>
        <p:grpSp>
          <p:nvGrpSpPr>
            <p:cNvPr id="13" name="Group 12"/>
            <p:cNvGrpSpPr/>
            <p:nvPr userDrawn="1"/>
          </p:nvGrpSpPr>
          <p:grpSpPr>
            <a:xfrm>
              <a:off x="-2520788" y="1041947"/>
              <a:ext cx="2406488" cy="1538883"/>
              <a:chOff x="-2520788" y="1222697"/>
              <a:chExt cx="2406488" cy="1538883"/>
            </a:xfrm>
          </p:grpSpPr>
          <p:sp>
            <p:nvSpPr>
              <p:cNvPr id="24" name="TextBox 17"/>
              <p:cNvSpPr txBox="1">
                <a:spLocks noChangeArrowheads="1"/>
              </p:cNvSpPr>
              <p:nvPr userDrawn="1"/>
            </p:nvSpPr>
            <p:spPr bwMode="auto">
              <a:xfrm>
                <a:off x="-2520788" y="1222697"/>
                <a:ext cx="24064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rgbClr val="000000"/>
                    </a:solidFill>
                    <a:cs typeface="Arial" charset="0"/>
                  </a:rPr>
                  <a:t>Ønskes </a:t>
                </a:r>
                <a:r>
                  <a:rPr lang="da-DK" sz="1000" b="1" dirty="0" err="1" smtClean="0">
                    <a:solidFill>
                      <a:srgbClr val="000000"/>
                    </a:solidFill>
                    <a:cs typeface="Arial" charset="0"/>
                  </a:rPr>
                  <a:t>bullet</a:t>
                </a:r>
                <a:r>
                  <a:rPr lang="da-DK" sz="1000" b="1" dirty="0" smtClean="0">
                    <a:solidFill>
                      <a:srgbClr val="000000"/>
                    </a:solidFill>
                    <a:cs typeface="Arial" charset="0"/>
                  </a:rPr>
                  <a:t> brug da:</a:t>
                </a: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endParaRPr lang="da-DK" sz="1000" b="1" dirty="0" smtClean="0">
                  <a:solidFill>
                    <a:srgbClr val="000000"/>
                  </a:solidFill>
                  <a:cs typeface="Arial" charset="0"/>
                </a:endParaRPr>
              </a:p>
              <a:p>
                <a:pPr algn="r" eaLnBrk="1" hangingPunct="1">
                  <a:defRPr/>
                </a:pPr>
                <a:r>
                  <a:rPr lang="da-DK" sz="1000" b="1" dirty="0" err="1" smtClean="0">
                    <a:solidFill>
                      <a:srgbClr val="000000"/>
                    </a:solidFill>
                    <a:cs typeface="Arial" charset="0"/>
                  </a:rPr>
                  <a:t>Bullets</a:t>
                </a:r>
                <a:r>
                  <a:rPr lang="da-DK" sz="1000" b="1" dirty="0" smtClean="0">
                    <a:solidFill>
                      <a:srgbClr val="000000"/>
                    </a:solidFill>
                    <a:cs typeface="Arial" charset="0"/>
                  </a:rPr>
                  <a:t> generelt:</a:t>
                </a:r>
                <a:r>
                  <a:rPr lang="da-DK" sz="1000" dirty="0" smtClean="0">
                    <a:solidFill>
                      <a:srgbClr val="000000"/>
                    </a:solidFill>
                    <a:cs typeface="Arial" charset="0"/>
                  </a:rPr>
                  <a:t/>
                </a:r>
                <a:br>
                  <a:rPr lang="da-DK" sz="1000" dirty="0" smtClean="0">
                    <a:solidFill>
                      <a:srgbClr val="000000"/>
                    </a:solidFill>
                    <a:cs typeface="Arial" charset="0"/>
                  </a:rPr>
                </a:br>
                <a:r>
                  <a:rPr lang="da-DK" sz="1000" dirty="0" smtClean="0">
                    <a:solidFill>
                      <a:srgbClr val="000000"/>
                    </a:solidFill>
                    <a:cs typeface="Arial" charset="0"/>
                  </a:rPr>
                  <a:t>For at få punktopstilling på teksten (flere niveauer findes) brug ‘Forøg listeniveau’</a:t>
                </a:r>
              </a:p>
              <a:p>
                <a:pPr algn="r" eaLnBrk="1" hangingPunct="1">
                  <a:defRPr/>
                </a:pPr>
                <a:r>
                  <a:rPr lang="da-DK" sz="1000" dirty="0" smtClean="0">
                    <a:solidFill>
                      <a:srgbClr val="000000"/>
                    </a:solidFill>
                    <a:cs typeface="Arial" charset="0"/>
                  </a:rPr>
                  <a:t>For at få venstrestillet tekst uden punktopstilling, brug ‘Formindsk listeniveau’</a:t>
                </a:r>
              </a:p>
            </p:txBody>
          </p:sp>
          <p:grpSp>
            <p:nvGrpSpPr>
              <p:cNvPr id="25" name="Group 2"/>
              <p:cNvGrpSpPr>
                <a:grpSpLocks/>
              </p:cNvGrpSpPr>
              <p:nvPr userDrawn="1"/>
            </p:nvGrpSpPr>
            <p:grpSpPr bwMode="auto">
              <a:xfrm>
                <a:off x="-871538" y="1448780"/>
                <a:ext cx="733425" cy="265113"/>
                <a:chOff x="-871312" y="1988800"/>
                <a:chExt cx="733527" cy="265731"/>
              </a:xfrm>
            </p:grpSpPr>
            <p:pic>
              <p:nvPicPr>
                <p:cNvPr id="26"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312" y="1988800"/>
                  <a:ext cx="733527" cy="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p:cNvSpPr/>
                <p:nvPr/>
              </p:nvSpPr>
              <p:spPr bwMode="auto">
                <a:xfrm>
                  <a:off x="-853847" y="1988800"/>
                  <a:ext cx="238158" cy="246637"/>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nvGrpSpPr>
            <p:cNvPr id="14" name="Group 13"/>
            <p:cNvGrpSpPr/>
            <p:nvPr userDrawn="1"/>
          </p:nvGrpSpPr>
          <p:grpSpPr>
            <a:xfrm>
              <a:off x="-1091095" y="2580830"/>
              <a:ext cx="992188" cy="250937"/>
              <a:chOff x="-1091095" y="738076"/>
              <a:chExt cx="992188" cy="250937"/>
            </a:xfrm>
          </p:grpSpPr>
          <p:grpSp>
            <p:nvGrpSpPr>
              <p:cNvPr id="15" name="Group 2"/>
              <p:cNvGrpSpPr>
                <a:grpSpLocks/>
              </p:cNvGrpSpPr>
              <p:nvPr userDrawn="1"/>
            </p:nvGrpSpPr>
            <p:grpSpPr bwMode="auto">
              <a:xfrm>
                <a:off x="-1091095" y="738076"/>
                <a:ext cx="437608" cy="246173"/>
                <a:chOff x="-1214439" y="732970"/>
                <a:chExt cx="437608" cy="246063"/>
              </a:xfrm>
            </p:grpSpPr>
            <p:grpSp>
              <p:nvGrpSpPr>
                <p:cNvPr id="20" name="Group 3"/>
                <p:cNvGrpSpPr>
                  <a:grpSpLocks/>
                </p:cNvGrpSpPr>
                <p:nvPr/>
              </p:nvGrpSpPr>
              <p:grpSpPr bwMode="auto">
                <a:xfrm>
                  <a:off x="-1214439" y="741702"/>
                  <a:ext cx="428625" cy="228600"/>
                  <a:chOff x="-727592" y="3306446"/>
                  <a:chExt cx="429053" cy="228767"/>
                </a:xfrm>
              </p:grpSpPr>
              <p:pic>
                <p:nvPicPr>
                  <p:cNvPr id="22" name="Picture 14" descr="fke3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727591" y="3326403"/>
                    <a:ext cx="214527" cy="219137"/>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sp>
              <p:nvSpPr>
                <p:cNvPr id="21" name="Rounded Rectangle 20"/>
                <p:cNvSpPr/>
                <p:nvPr/>
              </p:nvSpPr>
              <p:spPr bwMode="auto">
                <a:xfrm>
                  <a:off x="-1014413" y="733082"/>
                  <a:ext cx="238125" cy="245953"/>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nvGrpSpPr>
              <p:cNvPr id="16" name="Group 28"/>
              <p:cNvGrpSpPr>
                <a:grpSpLocks/>
              </p:cNvGrpSpPr>
              <p:nvPr userDrawn="1"/>
            </p:nvGrpSpPr>
            <p:grpSpPr bwMode="auto">
              <a:xfrm>
                <a:off x="-559282" y="742840"/>
                <a:ext cx="460375" cy="246173"/>
                <a:chOff x="-561836" y="3417665"/>
                <a:chExt cx="460236" cy="245883"/>
              </a:xfrm>
            </p:grpSpPr>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sp>
              <p:nvSpPr>
                <p:cNvPr id="19" name="Rounded Rectangle 18"/>
                <p:cNvSpPr/>
                <p:nvPr/>
              </p:nvSpPr>
              <p:spPr>
                <a:xfrm>
                  <a:off x="-561835" y="3417776"/>
                  <a:ext cx="238053" cy="245772"/>
                </a:xfrm>
                <a:prstGeom prst="round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endParaRPr>
                </a:p>
              </p:txBody>
            </p:sp>
          </p:grpSp>
        </p:grpSp>
      </p:grpSp>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7645" y="461809"/>
            <a:ext cx="863996" cy="557009"/>
          </a:xfrm>
          <a:prstGeom prst="rect">
            <a:avLst/>
          </a:prstGeom>
        </p:spPr>
      </p:pic>
    </p:spTree>
    <p:extLst>
      <p:ext uri="{BB962C8B-B14F-4D97-AF65-F5344CB8AC3E}">
        <p14:creationId xmlns:p14="http://schemas.microsoft.com/office/powerpoint/2010/main" val="207424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520" y="1204292"/>
            <a:ext cx="7784555" cy="1196410"/>
          </a:xfrm>
          <a:prstGeom prst="rect">
            <a:avLst/>
          </a:prstGeom>
        </p:spPr>
        <p:txBody>
          <a:bodyPr vert="horz" lIns="0" tIns="0" rIns="0" bIns="0" rtlCol="0" anchor="t" anchorCtr="0">
            <a:normAutofit/>
          </a:bodyPr>
          <a:lstStyle/>
          <a:p>
            <a:r>
              <a:rPr lang="da-DK" noProof="0" dirty="0" smtClean="0"/>
              <a:t>Klik for at redigere i master</a:t>
            </a:r>
            <a:endParaRPr lang="da-DK" noProof="0" dirty="0"/>
          </a:p>
        </p:txBody>
      </p:sp>
      <p:sp>
        <p:nvSpPr>
          <p:cNvPr id="3" name="Text Placeholder 2"/>
          <p:cNvSpPr>
            <a:spLocks noGrp="1"/>
          </p:cNvSpPr>
          <p:nvPr>
            <p:ph type="body" idx="1"/>
          </p:nvPr>
        </p:nvSpPr>
        <p:spPr>
          <a:xfrm>
            <a:off x="932216" y="2580830"/>
            <a:ext cx="7757859" cy="3426863"/>
          </a:xfrm>
          <a:prstGeom prst="rect">
            <a:avLst/>
          </a:prstGeom>
        </p:spPr>
        <p:txBody>
          <a:bodyPr vert="horz" lIns="0" tIns="0" rIns="0" bIns="0" rtlCol="0">
            <a:normAutofit/>
          </a:body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4" name="Date Placeholder 3"/>
          <p:cNvSpPr>
            <a:spLocks noGrp="1"/>
          </p:cNvSpPr>
          <p:nvPr>
            <p:ph type="dt" sz="half" idx="2"/>
          </p:nvPr>
        </p:nvSpPr>
        <p:spPr>
          <a:xfrm>
            <a:off x="932154" y="6535816"/>
            <a:ext cx="1676401" cy="180000"/>
          </a:xfrm>
          <a:prstGeom prst="rect">
            <a:avLst/>
          </a:prstGeom>
        </p:spPr>
        <p:txBody>
          <a:bodyPr vert="horz" lIns="0" tIns="0" rIns="0" bIns="0" rtlCol="0" anchor="ctr"/>
          <a:lstStyle>
            <a:lvl1pPr algn="l">
              <a:defRPr sz="1000">
                <a:solidFill>
                  <a:schemeClr val="tx1"/>
                </a:solidFill>
              </a:defRPr>
            </a:lvl1pPr>
          </a:lstStyle>
          <a:p>
            <a:fld id="{A2BBB023-E1F6-4A3E-8D7C-A2AFB9211C95}" type="datetimeFigureOut">
              <a:rPr lang="da-DK" noProof="0" smtClean="0"/>
              <a:pPr/>
              <a:t>01-12-2016</a:t>
            </a:fld>
            <a:endParaRPr lang="da-DK" noProof="0" dirty="0"/>
          </a:p>
        </p:txBody>
      </p:sp>
      <p:sp>
        <p:nvSpPr>
          <p:cNvPr id="5" name="Footer Placeholder 4"/>
          <p:cNvSpPr>
            <a:spLocks noGrp="1"/>
          </p:cNvSpPr>
          <p:nvPr>
            <p:ph type="ftr" sz="quarter" idx="3"/>
          </p:nvPr>
        </p:nvSpPr>
        <p:spPr>
          <a:xfrm>
            <a:off x="3124200" y="6535816"/>
            <a:ext cx="2895600" cy="180000"/>
          </a:xfrm>
          <a:prstGeom prst="rect">
            <a:avLst/>
          </a:prstGeom>
        </p:spPr>
        <p:txBody>
          <a:bodyPr vert="horz" lIns="0" tIns="0" rIns="0" bIns="0" rtlCol="0" anchor="ctr"/>
          <a:lstStyle>
            <a:lvl1pPr algn="ctr">
              <a:defRPr sz="1000">
                <a:solidFill>
                  <a:schemeClr val="tx1"/>
                </a:solidFill>
              </a:defRPr>
            </a:lvl1pPr>
          </a:lstStyle>
          <a:p>
            <a:endParaRPr lang="da-DK" noProof="0" dirty="0"/>
          </a:p>
        </p:txBody>
      </p:sp>
      <p:sp>
        <p:nvSpPr>
          <p:cNvPr id="6" name="Slide Number Placeholder 5"/>
          <p:cNvSpPr>
            <a:spLocks noGrp="1"/>
          </p:cNvSpPr>
          <p:nvPr>
            <p:ph type="sldNum" sz="quarter" idx="4"/>
          </p:nvPr>
        </p:nvSpPr>
        <p:spPr>
          <a:xfrm>
            <a:off x="6553200" y="6535816"/>
            <a:ext cx="2163509" cy="180000"/>
          </a:xfrm>
          <a:prstGeom prst="rect">
            <a:avLst/>
          </a:prstGeom>
        </p:spPr>
        <p:txBody>
          <a:bodyPr vert="horz" lIns="0" tIns="0" rIns="0" bIns="0" rtlCol="0" anchor="ctr"/>
          <a:lstStyle>
            <a:lvl1pPr algn="r">
              <a:defRPr sz="1000">
                <a:solidFill>
                  <a:schemeClr val="tx1"/>
                </a:solidFill>
              </a:defRPr>
            </a:lvl1pPr>
          </a:lstStyle>
          <a:p>
            <a:fld id="{D707D0B0-DC4D-4E0F-AD56-94B0F5988DD8}" type="slidenum">
              <a:rPr lang="da-DK" noProof="0" smtClean="0"/>
              <a:pPr/>
              <a:t>‹nr.›</a:t>
            </a:fld>
            <a:endParaRPr lang="da-DK" noProof="0" dirty="0"/>
          </a:p>
        </p:txBody>
      </p:sp>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67643" y="461809"/>
            <a:ext cx="864000" cy="557009"/>
          </a:xfrm>
          <a:prstGeom prst="rect">
            <a:avLst/>
          </a:prstGeom>
        </p:spPr>
      </p:pic>
    </p:spTree>
    <p:extLst>
      <p:ext uri="{BB962C8B-B14F-4D97-AF65-F5344CB8AC3E}">
        <p14:creationId xmlns:p14="http://schemas.microsoft.com/office/powerpoint/2010/main" val="251023804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9" r:id="rId4"/>
    <p:sldLayoutId id="2147483660" r:id="rId5"/>
    <p:sldLayoutId id="2147483661" r:id="rId6"/>
    <p:sldLayoutId id="2147483658" r:id="rId7"/>
    <p:sldLayoutId id="2147483662" r:id="rId8"/>
    <p:sldLayoutId id="2147483664" r:id="rId9"/>
    <p:sldLayoutId id="2147483663" r:id="rId10"/>
    <p:sldLayoutId id="2147483650" r:id="rId11"/>
    <p:sldLayoutId id="2147483652" r:id="rId12"/>
    <p:sldLayoutId id="2147483654" r:id="rId13"/>
    <p:sldLayoutId id="2147483655" r:id="rId14"/>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0" indent="-180000" algn="l" defTabSz="914400" rtl="0" eaLnBrk="1" latinLnBrk="0" hangingPunct="1">
        <a:lnSpc>
          <a:spcPct val="97000"/>
        </a:lnSpc>
        <a:spcBef>
          <a:spcPts val="0"/>
        </a:spcBef>
        <a:spcAft>
          <a:spcPts val="2500"/>
        </a:spcAft>
        <a:buSzPct val="100000"/>
        <a:buFont typeface="Arial" pitchFamily="34" charset="0"/>
        <a:buChar char="•"/>
        <a:defRPr sz="2100" kern="1200">
          <a:solidFill>
            <a:schemeClr val="tx1"/>
          </a:solidFill>
          <a:latin typeface="+mn-lt"/>
          <a:ea typeface="+mn-ea"/>
          <a:cs typeface="+mn-cs"/>
        </a:defRPr>
      </a:lvl1pPr>
      <a:lvl2pPr marL="360000" indent="-180000" algn="l" defTabSz="914400" rtl="0" eaLnBrk="1" latinLnBrk="0" hangingPunct="1">
        <a:lnSpc>
          <a:spcPct val="97000"/>
        </a:lnSpc>
        <a:spcBef>
          <a:spcPts val="0"/>
        </a:spcBef>
        <a:spcAft>
          <a:spcPts val="2300"/>
        </a:spcAft>
        <a:buFont typeface="Arial" pitchFamily="34" charset="0"/>
        <a:buChar char="•"/>
        <a:defRPr sz="1900" kern="1200">
          <a:solidFill>
            <a:schemeClr val="tx1"/>
          </a:solidFill>
          <a:latin typeface="+mn-lt"/>
          <a:ea typeface="+mn-ea"/>
          <a:cs typeface="+mn-cs"/>
        </a:defRPr>
      </a:lvl2pPr>
      <a:lvl3pPr marL="540000" indent="-180000" algn="l" defTabSz="914400" rtl="0" eaLnBrk="1" latinLnBrk="0" hangingPunct="1">
        <a:lnSpc>
          <a:spcPct val="97000"/>
        </a:lnSpc>
        <a:spcBef>
          <a:spcPts val="0"/>
        </a:spcBef>
        <a:spcAft>
          <a:spcPts val="2100"/>
        </a:spcAft>
        <a:buFont typeface="Arial" pitchFamily="34" charset="0"/>
        <a:buChar char="•"/>
        <a:defRPr sz="1700" kern="1200">
          <a:solidFill>
            <a:schemeClr val="tx1"/>
          </a:solidFill>
          <a:latin typeface="+mn-lt"/>
          <a:ea typeface="+mn-ea"/>
          <a:cs typeface="+mn-cs"/>
        </a:defRPr>
      </a:lvl3pPr>
      <a:lvl4pPr marL="720000" indent="-180000" algn="l" defTabSz="914400" rtl="0" eaLnBrk="1" latinLnBrk="0" hangingPunct="1">
        <a:spcBef>
          <a:spcPts val="0"/>
        </a:spcBef>
        <a:spcAft>
          <a:spcPts val="1900"/>
        </a:spcAft>
        <a:buFont typeface="Arial" pitchFamily="34" charset="0"/>
        <a:buChar char="•"/>
        <a:defRPr sz="1500" kern="1200">
          <a:solidFill>
            <a:schemeClr val="tx1"/>
          </a:solidFill>
          <a:latin typeface="+mn-lt"/>
          <a:ea typeface="+mn-ea"/>
          <a:cs typeface="+mn-cs"/>
        </a:defRPr>
      </a:lvl4pPr>
      <a:lvl5pPr marL="900000" indent="-180000" algn="l" defTabSz="914400" rtl="0" eaLnBrk="1" latinLnBrk="0" hangingPunct="1">
        <a:spcBef>
          <a:spcPts val="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a-DK" dirty="0" smtClean="0"/>
              <a:t>Videndeling </a:t>
            </a:r>
            <a:br>
              <a:rPr lang="da-DK" dirty="0" smtClean="0"/>
            </a:br>
            <a:r>
              <a:rPr lang="da-DK" dirty="0" smtClean="0"/>
              <a:t>Historiebrug  Historiebevidsthed</a:t>
            </a:r>
            <a:br>
              <a:rPr lang="da-DK" dirty="0" smtClean="0"/>
            </a:br>
            <a:r>
              <a:rPr lang="da-DK" dirty="0" smtClean="0"/>
              <a:t>Historiekultur</a:t>
            </a:r>
            <a:br>
              <a:rPr lang="da-DK" dirty="0" smtClean="0"/>
            </a:br>
            <a:endParaRPr lang="da-DK" dirty="0"/>
          </a:p>
        </p:txBody>
      </p:sp>
      <p:sp>
        <p:nvSpPr>
          <p:cNvPr id="3" name="Subtitle 2"/>
          <p:cNvSpPr>
            <a:spLocks noGrp="1"/>
          </p:cNvSpPr>
          <p:nvPr>
            <p:ph type="subTitle" idx="1"/>
          </p:nvPr>
        </p:nvSpPr>
        <p:spPr/>
        <p:txBody>
          <a:bodyPr>
            <a:normAutofit fontScale="55000" lnSpcReduction="20000"/>
          </a:bodyPr>
          <a:lstStyle/>
          <a:p>
            <a:r>
              <a:rPr lang="da-DK" dirty="0" smtClean="0"/>
              <a:t>Hassing og </a:t>
            </a:r>
            <a:r>
              <a:rPr lang="da-DK" dirty="0" err="1" smtClean="0"/>
              <a:t>Vollmond</a:t>
            </a:r>
            <a:r>
              <a:rPr lang="da-DK" dirty="0" smtClean="0"/>
              <a:t>, Fra fortid til historie,2013</a:t>
            </a:r>
          </a:p>
          <a:p>
            <a:r>
              <a:rPr lang="da-DK" dirty="0" err="1" smtClean="0"/>
              <a:t>Kvande</a:t>
            </a:r>
            <a:r>
              <a:rPr lang="da-DK" dirty="0" smtClean="0"/>
              <a:t> og </a:t>
            </a:r>
            <a:r>
              <a:rPr lang="da-DK" dirty="0" err="1" smtClean="0"/>
              <a:t>Naastad</a:t>
            </a:r>
            <a:r>
              <a:rPr lang="da-DK" dirty="0" smtClean="0"/>
              <a:t>, </a:t>
            </a:r>
            <a:r>
              <a:rPr lang="da-DK" dirty="0" err="1" smtClean="0"/>
              <a:t>Hva</a:t>
            </a:r>
            <a:r>
              <a:rPr lang="da-DK" dirty="0" smtClean="0"/>
              <a:t> ska vi med Historie? </a:t>
            </a:r>
          </a:p>
          <a:p>
            <a:r>
              <a:rPr lang="da-DK" dirty="0" smtClean="0"/>
              <a:t>Kenneth Nordgren, How to do </a:t>
            </a:r>
            <a:r>
              <a:rPr lang="da-DK" dirty="0" err="1" smtClean="0"/>
              <a:t>things</a:t>
            </a:r>
            <a:r>
              <a:rPr lang="da-DK" dirty="0" smtClean="0"/>
              <a:t> with </a:t>
            </a:r>
            <a:r>
              <a:rPr lang="da-DK" dirty="0" err="1" smtClean="0"/>
              <a:t>history</a:t>
            </a:r>
            <a:r>
              <a:rPr lang="da-DK" dirty="0" smtClean="0"/>
              <a:t>: </a:t>
            </a:r>
            <a:r>
              <a:rPr lang="da-DK" dirty="0" err="1" smtClean="0"/>
              <a:t>Use</a:t>
            </a:r>
            <a:r>
              <a:rPr lang="da-DK" dirty="0" smtClean="0"/>
              <a:t> of </a:t>
            </a:r>
            <a:r>
              <a:rPr lang="da-DK" dirty="0" err="1" smtClean="0"/>
              <a:t>history</a:t>
            </a:r>
            <a:r>
              <a:rPr lang="da-DK" dirty="0" smtClean="0"/>
              <a:t> as a Link </a:t>
            </a:r>
            <a:r>
              <a:rPr lang="da-DK" dirty="0" err="1" smtClean="0"/>
              <a:t>between</a:t>
            </a:r>
            <a:r>
              <a:rPr lang="da-DK" dirty="0" smtClean="0"/>
              <a:t> </a:t>
            </a:r>
            <a:r>
              <a:rPr lang="da-DK" dirty="0" err="1" smtClean="0"/>
              <a:t>Historical</a:t>
            </a:r>
            <a:r>
              <a:rPr lang="da-DK" dirty="0" smtClean="0"/>
              <a:t> </a:t>
            </a:r>
            <a:r>
              <a:rPr lang="da-DK" dirty="0" err="1" smtClean="0"/>
              <a:t>Consciousness</a:t>
            </a:r>
            <a:r>
              <a:rPr lang="da-DK" dirty="0" smtClean="0"/>
              <a:t> and </a:t>
            </a:r>
            <a:r>
              <a:rPr lang="da-DK" dirty="0" err="1" smtClean="0"/>
              <a:t>Historical</a:t>
            </a:r>
            <a:r>
              <a:rPr lang="da-DK" dirty="0" smtClean="0"/>
              <a:t> </a:t>
            </a:r>
            <a:r>
              <a:rPr lang="da-DK" dirty="0" err="1" smtClean="0"/>
              <a:t>Culture</a:t>
            </a:r>
            <a:r>
              <a:rPr lang="da-DK" dirty="0" smtClean="0"/>
              <a:t>. 2016.</a:t>
            </a:r>
          </a:p>
          <a:p>
            <a:r>
              <a:rPr lang="da-DK" dirty="0" err="1" smtClean="0"/>
              <a:t>Rundbordsdiskusion</a:t>
            </a:r>
            <a:r>
              <a:rPr lang="da-DK" dirty="0" smtClean="0"/>
              <a:t>: Var står </a:t>
            </a:r>
            <a:r>
              <a:rPr lang="da-DK" dirty="0" err="1" smtClean="0"/>
              <a:t>historiedidaktiken</a:t>
            </a:r>
            <a:r>
              <a:rPr lang="da-DK" dirty="0" smtClean="0"/>
              <a:t> i dag? Scania 2015</a:t>
            </a:r>
          </a:p>
          <a:p>
            <a:endParaRPr lang="da-DK" dirty="0"/>
          </a:p>
        </p:txBody>
      </p:sp>
    </p:spTree>
    <p:extLst>
      <p:ext uri="{BB962C8B-B14F-4D97-AF65-F5344CB8AC3E}">
        <p14:creationId xmlns:p14="http://schemas.microsoft.com/office/powerpoint/2010/main" val="1146168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kan man kategorisere historiebrug?</a:t>
            </a:r>
            <a:br>
              <a:rPr lang="da-DK" dirty="0" smtClean="0"/>
            </a:br>
            <a:r>
              <a:rPr lang="da-DK" dirty="0" smtClean="0"/>
              <a:t> </a:t>
            </a:r>
            <a:r>
              <a:rPr lang="da-DK" dirty="0" err="1"/>
              <a:t>M</a:t>
            </a:r>
            <a:r>
              <a:rPr lang="da-DK" dirty="0" err="1" smtClean="0"/>
              <a:t>atrix’er</a:t>
            </a:r>
            <a:r>
              <a:rPr lang="da-DK" dirty="0" smtClean="0"/>
              <a:t>: </a:t>
            </a:r>
            <a:r>
              <a:rPr lang="da-DK" dirty="0" err="1" smtClean="0"/>
              <a:t>Bøe</a:t>
            </a:r>
            <a:r>
              <a:rPr lang="da-DK" dirty="0" smtClean="0"/>
              <a:t>, </a:t>
            </a:r>
            <a:r>
              <a:rPr lang="da-DK" dirty="0" err="1" smtClean="0"/>
              <a:t>Volmond</a:t>
            </a:r>
            <a:r>
              <a:rPr lang="da-DK" dirty="0" smtClean="0"/>
              <a:t>, Karlsson </a:t>
            </a:r>
            <a:endParaRPr lang="da-DK" dirty="0"/>
          </a:p>
        </p:txBody>
      </p:sp>
      <p:sp>
        <p:nvSpPr>
          <p:cNvPr id="3" name="Pladsholder til indhold 2"/>
          <p:cNvSpPr>
            <a:spLocks noGrp="1"/>
          </p:cNvSpPr>
          <p:nvPr>
            <p:ph idx="1"/>
          </p:nvPr>
        </p:nvSpPr>
        <p:spPr/>
        <p:txBody>
          <a:bodyPr>
            <a:normAutofit fontScale="92500"/>
          </a:bodyPr>
          <a:lstStyle/>
          <a:p>
            <a:pPr marL="342900" indent="-342900">
              <a:buFont typeface="Arial" panose="020B0604020202020204" pitchFamily="34" charset="0"/>
              <a:buChar char="•"/>
            </a:pPr>
            <a:r>
              <a:rPr lang="da-DK" dirty="0"/>
              <a:t>Eksistentiel historiebrug – forstå hvem du er. </a:t>
            </a:r>
          </a:p>
          <a:p>
            <a:pPr marL="342900" indent="-342900">
              <a:buFont typeface="Arial" panose="020B0604020202020204" pitchFamily="34" charset="0"/>
              <a:buChar char="•"/>
            </a:pPr>
            <a:r>
              <a:rPr lang="da-DK" dirty="0"/>
              <a:t>Moralsk historiebrug – dømmer fortidshandlinger ud fra nutidspræmisser</a:t>
            </a:r>
          </a:p>
          <a:p>
            <a:pPr marL="342900" indent="-342900">
              <a:buFont typeface="Arial" panose="020B0604020202020204" pitchFamily="34" charset="0"/>
              <a:buChar char="•"/>
            </a:pPr>
            <a:r>
              <a:rPr lang="da-DK" dirty="0"/>
              <a:t>Ideologiske, politiske historiebrug – man underbygger ideologiske opfattelser med historie</a:t>
            </a:r>
          </a:p>
          <a:p>
            <a:pPr marL="342900" indent="-342900">
              <a:buFont typeface="Arial" panose="020B0604020202020204" pitchFamily="34" charset="0"/>
              <a:buChar char="•"/>
            </a:pPr>
            <a:r>
              <a:rPr lang="da-DK" dirty="0"/>
              <a:t>En underholdende/kommerciel historiebrug – når historie bruges i film, tegneserier og turistbranding </a:t>
            </a:r>
          </a:p>
          <a:p>
            <a:pPr marL="342900" indent="-342900">
              <a:buFont typeface="Arial" panose="020B0604020202020204" pitchFamily="34" charset="0"/>
              <a:buChar char="•"/>
            </a:pPr>
            <a:r>
              <a:rPr lang="da-DK" dirty="0"/>
              <a:t>Ikke-brug af historie – hvor historie slettes og bevidst glemmes/udelades</a:t>
            </a:r>
          </a:p>
        </p:txBody>
      </p:sp>
    </p:spTree>
    <p:extLst>
      <p:ext uri="{BB962C8B-B14F-4D97-AF65-F5344CB8AC3E}">
        <p14:creationId xmlns:p14="http://schemas.microsoft.com/office/powerpoint/2010/main" val="3682239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Vikingetiden som eksempel </a:t>
            </a:r>
            <a:br>
              <a:rPr lang="da-DK" dirty="0" smtClean="0"/>
            </a:br>
            <a:r>
              <a:rPr lang="da-DK" dirty="0" smtClean="0"/>
              <a:t>Vikingetiden opfindes</a:t>
            </a:r>
            <a:endParaRPr lang="da-DK" dirty="0"/>
          </a:p>
        </p:txBody>
      </p:sp>
      <p:pic>
        <p:nvPicPr>
          <p:cNvPr id="1026" name="Picture 2" descr="http://upload.wikimedia.org/wikipedia/commons/thumb/f/f2/Thor_(1907)_by_Lorenz_Fr%C3%B8lich.jpg/256px-Thor_(1907)_by_Lorenz_Fr%C3%B8lich.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70456" y="2580830"/>
            <a:ext cx="3331613" cy="4116183"/>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indhold 3"/>
          <p:cNvSpPr>
            <a:spLocks noGrp="1"/>
          </p:cNvSpPr>
          <p:nvPr>
            <p:ph idx="13"/>
          </p:nvPr>
        </p:nvSpPr>
        <p:spPr/>
        <p:txBody>
          <a:bodyPr>
            <a:normAutofit lnSpcReduction="10000"/>
          </a:bodyPr>
          <a:lstStyle/>
          <a:p>
            <a:r>
              <a:rPr lang="da-DK" dirty="0" smtClean="0"/>
              <a:t>Historien åbner sig i 1800tallet</a:t>
            </a:r>
          </a:p>
          <a:p>
            <a:r>
              <a:rPr lang="da-DK" dirty="0" smtClean="0"/>
              <a:t>Interesse for at bruge historie til at skabe det nye – folket – vikingerne bliver ”det oprindelige danske”</a:t>
            </a:r>
          </a:p>
          <a:p>
            <a:r>
              <a:rPr lang="da-DK" dirty="0" smtClean="0"/>
              <a:t>Vikinger og vikingetid er ofte i brug – og optræder i mange udgaver afhængig af afsenderen.</a:t>
            </a:r>
          </a:p>
          <a:p>
            <a:pPr indent="0">
              <a:buNone/>
            </a:pPr>
            <a:endParaRPr lang="da-DK" dirty="0" smtClean="0"/>
          </a:p>
          <a:p>
            <a:endParaRPr lang="da-DK" dirty="0"/>
          </a:p>
        </p:txBody>
      </p:sp>
    </p:spTree>
    <p:extLst>
      <p:ext uri="{BB962C8B-B14F-4D97-AF65-F5344CB8AC3E}">
        <p14:creationId xmlns:p14="http://schemas.microsoft.com/office/powerpoint/2010/main" val="56795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underholdende</a:t>
            </a:r>
            <a:endParaRPr lang="da-DK" dirty="0"/>
          </a:p>
        </p:txBody>
      </p:sp>
      <p:pic>
        <p:nvPicPr>
          <p:cNvPr id="6" name="Pladsholder til indhold 5"/>
          <p:cNvPicPr>
            <a:picLocks noGrp="1" noChangeAspect="1"/>
          </p:cNvPicPr>
          <p:nvPr>
            <p:ph idx="1"/>
          </p:nvPr>
        </p:nvPicPr>
        <p:blipFill>
          <a:blip r:embed="rId3"/>
          <a:stretch>
            <a:fillRect/>
          </a:stretch>
        </p:blipFill>
        <p:spPr>
          <a:xfrm>
            <a:off x="5537613" y="1157489"/>
            <a:ext cx="3429000" cy="1333500"/>
          </a:xfrm>
          <a:prstGeom prst="rect">
            <a:avLst/>
          </a:prstGeom>
        </p:spPr>
      </p:pic>
      <p:pic>
        <p:nvPicPr>
          <p:cNvPr id="5" name="Pladsholder til indhold 4"/>
          <p:cNvPicPr>
            <a:picLocks noGrp="1" noChangeAspect="1"/>
          </p:cNvPicPr>
          <p:nvPr>
            <p:ph idx="13"/>
          </p:nvPr>
        </p:nvPicPr>
        <p:blipFill>
          <a:blip r:embed="rId4"/>
          <a:stretch>
            <a:fillRect/>
          </a:stretch>
        </p:blipFill>
        <p:spPr>
          <a:xfrm>
            <a:off x="4983762" y="2581275"/>
            <a:ext cx="3691326" cy="3425825"/>
          </a:xfrm>
          <a:prstGeom prst="rect">
            <a:avLst/>
          </a:prstGeom>
        </p:spPr>
      </p:pic>
      <p:pic>
        <p:nvPicPr>
          <p:cNvPr id="7" name="Billede 6"/>
          <p:cNvPicPr>
            <a:picLocks noChangeAspect="1"/>
          </p:cNvPicPr>
          <p:nvPr/>
        </p:nvPicPr>
        <p:blipFill>
          <a:blip r:embed="rId5"/>
          <a:stretch>
            <a:fillRect/>
          </a:stretch>
        </p:blipFill>
        <p:spPr>
          <a:xfrm>
            <a:off x="2354862" y="2274127"/>
            <a:ext cx="2628900" cy="1743075"/>
          </a:xfrm>
          <a:prstGeom prst="rect">
            <a:avLst/>
          </a:prstGeom>
        </p:spPr>
      </p:pic>
    </p:spTree>
    <p:extLst>
      <p:ext uri="{BB962C8B-B14F-4D97-AF65-F5344CB8AC3E}">
        <p14:creationId xmlns:p14="http://schemas.microsoft.com/office/powerpoint/2010/main" val="259029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politiske historiebrug</a:t>
            </a:r>
            <a:endParaRPr lang="da-DK" dirty="0"/>
          </a:p>
        </p:txBody>
      </p:sp>
      <p:sp>
        <p:nvSpPr>
          <p:cNvPr id="3" name="Pladsholder til indhold 2"/>
          <p:cNvSpPr>
            <a:spLocks noGrp="1"/>
          </p:cNvSpPr>
          <p:nvPr>
            <p:ph idx="1"/>
          </p:nvPr>
        </p:nvSpPr>
        <p:spPr/>
        <p:txBody>
          <a:bodyPr/>
          <a:lstStyle/>
          <a:p>
            <a:endParaRPr lang="da-DK" dirty="0"/>
          </a:p>
        </p:txBody>
      </p:sp>
      <p:pic>
        <p:nvPicPr>
          <p:cNvPr id="5" name="Pladsholder til indhold 4"/>
          <p:cNvPicPr>
            <a:picLocks noGrp="1" noChangeAspect="1"/>
          </p:cNvPicPr>
          <p:nvPr>
            <p:ph idx="13"/>
          </p:nvPr>
        </p:nvPicPr>
        <p:blipFill>
          <a:blip r:embed="rId3"/>
          <a:stretch>
            <a:fillRect/>
          </a:stretch>
        </p:blipFill>
        <p:spPr>
          <a:xfrm>
            <a:off x="3154560" y="2580830"/>
            <a:ext cx="2199123" cy="3714638"/>
          </a:xfrm>
          <a:prstGeom prst="rect">
            <a:avLst/>
          </a:prstGeom>
        </p:spPr>
      </p:pic>
      <p:pic>
        <p:nvPicPr>
          <p:cNvPr id="6" name="Billede 5"/>
          <p:cNvPicPr>
            <a:picLocks noChangeAspect="1"/>
          </p:cNvPicPr>
          <p:nvPr/>
        </p:nvPicPr>
        <p:blipFill>
          <a:blip r:embed="rId4"/>
          <a:stretch>
            <a:fillRect/>
          </a:stretch>
        </p:blipFill>
        <p:spPr>
          <a:xfrm>
            <a:off x="905520" y="2580830"/>
            <a:ext cx="2249040" cy="3714638"/>
          </a:xfrm>
          <a:prstGeom prst="rect">
            <a:avLst/>
          </a:prstGeom>
        </p:spPr>
      </p:pic>
    </p:spTree>
    <p:extLst>
      <p:ext uri="{BB962C8B-B14F-4D97-AF65-F5344CB8AC3E}">
        <p14:creationId xmlns:p14="http://schemas.microsoft.com/office/powerpoint/2010/main" val="1266982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Nordgren bud</a:t>
            </a:r>
            <a:br>
              <a:rPr lang="da-DK" dirty="0" smtClean="0"/>
            </a:br>
            <a:r>
              <a:rPr lang="da-DK" dirty="0" smtClean="0"/>
              <a:t>Historiebrug analyseres som kommunikation </a:t>
            </a:r>
            <a:endParaRPr lang="da-DK" dirty="0"/>
          </a:p>
        </p:txBody>
      </p:sp>
      <p:pic>
        <p:nvPicPr>
          <p:cNvPr id="4" name="Pladsholder til indhold 3"/>
          <p:cNvPicPr>
            <a:picLocks noGrp="1"/>
          </p:cNvPicPr>
          <p:nvPr>
            <p:ph idx="1"/>
          </p:nvPr>
        </p:nvPicPr>
        <p:blipFill>
          <a:blip r:embed="rId3"/>
          <a:stretch>
            <a:fillRect/>
          </a:stretch>
        </p:blipFill>
        <p:spPr>
          <a:xfrm>
            <a:off x="1210615" y="2400703"/>
            <a:ext cx="7122016" cy="4457298"/>
          </a:xfrm>
          <a:prstGeom prst="rect">
            <a:avLst/>
          </a:prstGeom>
        </p:spPr>
      </p:pic>
    </p:spTree>
    <p:extLst>
      <p:ext uri="{BB962C8B-B14F-4D97-AF65-F5344CB8AC3E}">
        <p14:creationId xmlns:p14="http://schemas.microsoft.com/office/powerpoint/2010/main" val="12826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Videndeling om undervisning i historiebrug på læreruddannelsen </a:t>
            </a:r>
            <a:br>
              <a:rPr lang="da-DK" dirty="0" smtClean="0"/>
            </a:br>
            <a:endParaRPr lang="da-DK" dirty="0"/>
          </a:p>
        </p:txBody>
      </p:sp>
      <p:sp>
        <p:nvSpPr>
          <p:cNvPr id="3" name="Pladsholder til indhold 2"/>
          <p:cNvSpPr>
            <a:spLocks noGrp="1"/>
          </p:cNvSpPr>
          <p:nvPr>
            <p:ph idx="1"/>
          </p:nvPr>
        </p:nvSpPr>
        <p:spPr/>
        <p:txBody>
          <a:bodyPr>
            <a:normAutofit/>
          </a:bodyPr>
          <a:lstStyle/>
          <a:p>
            <a:r>
              <a:rPr lang="da-DK" dirty="0" smtClean="0"/>
              <a:t>Det </a:t>
            </a:r>
            <a:r>
              <a:rPr lang="da-DK" dirty="0"/>
              <a:t>gode </a:t>
            </a:r>
            <a:r>
              <a:rPr lang="da-DK" dirty="0" smtClean="0"/>
              <a:t>stof</a:t>
            </a:r>
            <a:r>
              <a:rPr lang="da-DK" dirty="0"/>
              <a:t> </a:t>
            </a:r>
            <a:r>
              <a:rPr lang="da-DK" dirty="0" smtClean="0"/>
              <a:t>– planche 1</a:t>
            </a:r>
          </a:p>
          <a:p>
            <a:r>
              <a:rPr lang="da-DK" dirty="0" smtClean="0"/>
              <a:t>De </a:t>
            </a:r>
            <a:r>
              <a:rPr lang="da-DK" dirty="0"/>
              <a:t>gode </a:t>
            </a:r>
            <a:r>
              <a:rPr lang="da-DK" dirty="0" smtClean="0"/>
              <a:t>øvelser</a:t>
            </a:r>
            <a:r>
              <a:rPr lang="da-DK" dirty="0"/>
              <a:t> </a:t>
            </a:r>
            <a:r>
              <a:rPr lang="da-DK" dirty="0" smtClean="0"/>
              <a:t>–planche 2</a:t>
            </a:r>
          </a:p>
          <a:p>
            <a:r>
              <a:rPr lang="da-DK" dirty="0" smtClean="0"/>
              <a:t>De </a:t>
            </a:r>
            <a:r>
              <a:rPr lang="da-DK" dirty="0"/>
              <a:t>gode historiebrugs </a:t>
            </a:r>
            <a:r>
              <a:rPr lang="da-DK" dirty="0" smtClean="0"/>
              <a:t>diskussioner – planche3 </a:t>
            </a:r>
          </a:p>
          <a:p>
            <a:r>
              <a:rPr lang="da-DK" dirty="0" smtClean="0"/>
              <a:t>Eksempler på forløb, hvor holdet arbejder både med indsigt i historie og med historiebrug. Hvordan håndterer I de to tider? – Planche 4 </a:t>
            </a:r>
          </a:p>
          <a:p>
            <a:endParaRPr lang="da-DK" dirty="0" smtClean="0"/>
          </a:p>
          <a:p>
            <a:endParaRPr lang="da-DK" dirty="0" smtClean="0"/>
          </a:p>
        </p:txBody>
      </p:sp>
    </p:spTree>
    <p:extLst>
      <p:ext uri="{BB962C8B-B14F-4D97-AF65-F5344CB8AC3E}">
        <p14:creationId xmlns:p14="http://schemas.microsoft.com/office/powerpoint/2010/main" val="239283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Oplæg til diskussion</a:t>
            </a:r>
            <a:endParaRPr lang="da-DK" dirty="0"/>
          </a:p>
        </p:txBody>
      </p:sp>
      <p:sp>
        <p:nvSpPr>
          <p:cNvPr id="3" name="Pladsholder til indhold 2"/>
          <p:cNvSpPr>
            <a:spLocks noGrp="1"/>
          </p:cNvSpPr>
          <p:nvPr>
            <p:ph idx="1"/>
          </p:nvPr>
        </p:nvSpPr>
        <p:spPr/>
        <p:txBody>
          <a:bodyPr/>
          <a:lstStyle/>
          <a:p>
            <a:r>
              <a:rPr lang="da-DK" dirty="0" smtClean="0"/>
              <a:t>Om historielærerens rolle som historiebruger</a:t>
            </a:r>
          </a:p>
          <a:p>
            <a:r>
              <a:rPr lang="da-DK" smtClean="0"/>
              <a:t>Claus </a:t>
            </a:r>
            <a:r>
              <a:rPr lang="da-DK" dirty="0" smtClean="0"/>
              <a:t>Haas pointer.</a:t>
            </a:r>
            <a:endParaRPr lang="da-DK" dirty="0"/>
          </a:p>
        </p:txBody>
      </p:sp>
    </p:spTree>
    <p:extLst>
      <p:ext uri="{BB962C8B-B14F-4D97-AF65-F5344CB8AC3E}">
        <p14:creationId xmlns:p14="http://schemas.microsoft.com/office/powerpoint/2010/main" val="492860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Læreplan</a:t>
            </a:r>
            <a:r>
              <a:rPr lang="da-DK" dirty="0"/>
              <a:t> </a:t>
            </a:r>
            <a:r>
              <a:rPr lang="da-DK" dirty="0" smtClean="0"/>
              <a:t>og identitetspolitik</a:t>
            </a:r>
            <a:br>
              <a:rPr lang="da-DK" dirty="0" smtClean="0"/>
            </a:br>
            <a:endParaRPr lang="da-DK" dirty="0"/>
          </a:p>
        </p:txBody>
      </p:sp>
      <p:sp>
        <p:nvSpPr>
          <p:cNvPr id="3" name="Pladsholder til indhold 2"/>
          <p:cNvSpPr>
            <a:spLocks noGrp="1"/>
          </p:cNvSpPr>
          <p:nvPr>
            <p:ph idx="1"/>
          </p:nvPr>
        </p:nvSpPr>
        <p:spPr/>
        <p:txBody>
          <a:bodyPr/>
          <a:lstStyle/>
          <a:p>
            <a:r>
              <a:rPr lang="da-DK" sz="3600" dirty="0" smtClean="0"/>
              <a:t>Skolens læreplaner kan betragtes som samfundets og de politiske myndigheders vigtigste styringsinstrument for skolens og lærernes virksomhed</a:t>
            </a:r>
            <a:r>
              <a:rPr lang="da-DK" dirty="0" smtClean="0"/>
              <a:t>.</a:t>
            </a:r>
          </a:p>
          <a:p>
            <a:r>
              <a:rPr lang="da-DK" dirty="0" err="1" smtClean="0"/>
              <a:t>Hiim</a:t>
            </a:r>
            <a:r>
              <a:rPr lang="da-DK" dirty="0" smtClean="0"/>
              <a:t> og Hippe 1997.</a:t>
            </a:r>
            <a:endParaRPr lang="da-DK" dirty="0"/>
          </a:p>
        </p:txBody>
      </p:sp>
    </p:spTree>
    <p:extLst>
      <p:ext uri="{BB962C8B-B14F-4D97-AF65-F5344CB8AC3E}">
        <p14:creationId xmlns:p14="http://schemas.microsoft.com/office/powerpoint/2010/main" val="2605928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Haas hovedtese</a:t>
            </a:r>
            <a:endParaRPr lang="da-DK" dirty="0"/>
          </a:p>
        </p:txBody>
      </p:sp>
      <p:sp>
        <p:nvSpPr>
          <p:cNvPr id="3" name="Pladsholder til indhold 2"/>
          <p:cNvSpPr>
            <a:spLocks noGrp="1"/>
          </p:cNvSpPr>
          <p:nvPr>
            <p:ph idx="1"/>
          </p:nvPr>
        </p:nvSpPr>
        <p:spPr>
          <a:xfrm>
            <a:off x="932216" y="1970468"/>
            <a:ext cx="7757859" cy="4037225"/>
          </a:xfrm>
        </p:spPr>
        <p:txBody>
          <a:bodyPr>
            <a:normAutofit/>
          </a:bodyPr>
          <a:lstStyle/>
          <a:p>
            <a:r>
              <a:rPr lang="da-DK" dirty="0" smtClean="0"/>
              <a:t>”En af forklaringerne på nationalismens fortsatte mobiliseringskraft i Danmark kan findes i den førte identitetspolitik på uddannelsesområdet. Hvis min tese holder, er det egentligt ikke overraskende, at den politiske scene i Danmark i dag er befolket af nationalister i forskellige ideologiske varianter.</a:t>
            </a:r>
          </a:p>
          <a:p>
            <a:r>
              <a:rPr lang="da-DK" dirty="0" smtClean="0"/>
              <a:t>Den nuværende situation i dansk politik er ikke blot nationalismen pludselige genkomst</a:t>
            </a:r>
          </a:p>
          <a:p>
            <a:r>
              <a:rPr lang="da-DK" dirty="0" smtClean="0"/>
              <a:t>Den er et resultat af den danske nationalstat har udviklet og fastholdt nationaliseret politisk dannelse som identitetspolitisk strategi fra 1800 tallet til i dag.”</a:t>
            </a:r>
            <a:endParaRPr lang="da-DK" dirty="0"/>
          </a:p>
        </p:txBody>
      </p:sp>
    </p:spTree>
    <p:extLst>
      <p:ext uri="{BB962C8B-B14F-4D97-AF65-F5344CB8AC3E}">
        <p14:creationId xmlns:p14="http://schemas.microsoft.com/office/powerpoint/2010/main" val="310461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5520" y="1204292"/>
            <a:ext cx="7784555" cy="791933"/>
          </a:xfrm>
        </p:spPr>
        <p:txBody>
          <a:bodyPr/>
          <a:lstStyle/>
          <a:p>
            <a:r>
              <a:rPr lang="da-DK" dirty="0" smtClean="0"/>
              <a:t>Øvelsesspørgsmål 2</a:t>
            </a:r>
            <a:endParaRPr lang="da-DK" dirty="0"/>
          </a:p>
        </p:txBody>
      </p:sp>
      <p:sp>
        <p:nvSpPr>
          <p:cNvPr id="3" name="Pladsholder til indhold 2"/>
          <p:cNvSpPr>
            <a:spLocks noGrp="1"/>
          </p:cNvSpPr>
          <p:nvPr>
            <p:ph idx="1"/>
          </p:nvPr>
        </p:nvSpPr>
        <p:spPr>
          <a:xfrm>
            <a:off x="932216" y="1751528"/>
            <a:ext cx="7757859" cy="4256166"/>
          </a:xfrm>
        </p:spPr>
        <p:txBody>
          <a:bodyPr>
            <a:normAutofit/>
          </a:bodyPr>
          <a:lstStyle/>
          <a:p>
            <a:pPr indent="0">
              <a:buNone/>
            </a:pPr>
            <a:r>
              <a:rPr lang="da-DK" dirty="0" smtClean="0"/>
              <a:t> Haas fortsat: ”Folkeskolen har en helt central rolle i forhold til at forme eller danne elevernes identitet og værdier gennem indføring i en fælles referenceramme. ” </a:t>
            </a:r>
          </a:p>
          <a:p>
            <a:pPr indent="0">
              <a:buNone/>
            </a:pPr>
            <a:r>
              <a:rPr lang="da-DK" dirty="0" smtClean="0"/>
              <a:t>1.  Er (historie) læreren en central historiebruger?</a:t>
            </a:r>
          </a:p>
          <a:p>
            <a:pPr marL="457200" indent="-457200">
              <a:buAutoNum type="arabicPeriod" startAt="2"/>
            </a:pPr>
            <a:r>
              <a:rPr lang="da-DK" dirty="0" smtClean="0"/>
              <a:t>Er det vigtigt at de studerende erkender </a:t>
            </a:r>
            <a:r>
              <a:rPr lang="da-DK" dirty="0"/>
              <a:t>at </a:t>
            </a:r>
            <a:r>
              <a:rPr lang="da-DK" dirty="0" smtClean="0"/>
              <a:t>de </a:t>
            </a:r>
            <a:r>
              <a:rPr lang="da-DK" dirty="0"/>
              <a:t>er </a:t>
            </a:r>
            <a:r>
              <a:rPr lang="da-DK" dirty="0" smtClean="0"/>
              <a:t>historiebrugere.</a:t>
            </a:r>
          </a:p>
          <a:p>
            <a:pPr marL="457200" indent="-457200">
              <a:buAutoNum type="arabicPeriod" startAt="2"/>
            </a:pPr>
            <a:r>
              <a:rPr lang="da-DK" dirty="0" smtClean="0"/>
              <a:t>I bekræftende fald – hvordan gør du det i din historieundervisning?</a:t>
            </a:r>
          </a:p>
          <a:p>
            <a:pPr indent="0">
              <a:buNone/>
            </a:pPr>
            <a:endParaRPr lang="da-DK" dirty="0"/>
          </a:p>
          <a:p>
            <a:endParaRPr lang="da-DK" dirty="0"/>
          </a:p>
        </p:txBody>
      </p:sp>
    </p:spTree>
    <p:extLst>
      <p:ext uri="{BB962C8B-B14F-4D97-AF65-F5344CB8AC3E}">
        <p14:creationId xmlns:p14="http://schemas.microsoft.com/office/powerpoint/2010/main" val="254110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Videndeling om erfaringer med historiebrugsdidaktik</a:t>
            </a:r>
            <a:endParaRPr lang="da-DK" dirty="0"/>
          </a:p>
        </p:txBody>
      </p:sp>
      <p:sp>
        <p:nvSpPr>
          <p:cNvPr id="3" name="Pladsholder til indhold 2"/>
          <p:cNvSpPr>
            <a:spLocks noGrp="1"/>
          </p:cNvSpPr>
          <p:nvPr>
            <p:ph idx="1"/>
          </p:nvPr>
        </p:nvSpPr>
        <p:spPr/>
        <p:txBody>
          <a:bodyPr>
            <a:normAutofit/>
          </a:bodyPr>
          <a:lstStyle/>
          <a:p>
            <a:r>
              <a:rPr lang="da-DK" dirty="0" smtClean="0"/>
              <a:t>1. Historiebrug – teoretisk set og i FFM</a:t>
            </a:r>
          </a:p>
          <a:p>
            <a:r>
              <a:rPr lang="da-DK" dirty="0" smtClean="0"/>
              <a:t>2. Øvelse:  Det gode stof, De gode øvelser, De gode historiebrugs diskussioner </a:t>
            </a:r>
          </a:p>
          <a:p>
            <a:r>
              <a:rPr lang="da-DK" dirty="0" smtClean="0"/>
              <a:t>3. Oplæg om historielærerens rolle som historiebruger. Claus Haas hovedpointer.</a:t>
            </a:r>
          </a:p>
          <a:p>
            <a:r>
              <a:rPr lang="da-DK" dirty="0"/>
              <a:t>4</a:t>
            </a:r>
            <a:r>
              <a:rPr lang="da-DK" dirty="0" smtClean="0"/>
              <a:t>. Diskussion af historielæreren som historiebruger.</a:t>
            </a:r>
          </a:p>
        </p:txBody>
      </p:sp>
    </p:spTree>
    <p:extLst>
      <p:ext uri="{BB962C8B-B14F-4D97-AF65-F5344CB8AC3E}">
        <p14:creationId xmlns:p14="http://schemas.microsoft.com/office/powerpoint/2010/main" val="410994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Baggrund:</a:t>
            </a:r>
            <a:br>
              <a:rPr lang="da-DK" dirty="0" smtClean="0"/>
            </a:br>
            <a:r>
              <a:rPr lang="da-DK" dirty="0" smtClean="0"/>
              <a:t>CFU-kursus 1</a:t>
            </a:r>
            <a:endParaRPr lang="da-DK" dirty="0"/>
          </a:p>
        </p:txBody>
      </p:sp>
      <p:sp>
        <p:nvSpPr>
          <p:cNvPr id="3" name="Rektangel 2"/>
          <p:cNvSpPr/>
          <p:nvPr/>
        </p:nvSpPr>
        <p:spPr>
          <a:xfrm>
            <a:off x="896640" y="2753304"/>
            <a:ext cx="6979987" cy="3733843"/>
          </a:xfrm>
          <a:prstGeom prst="rect">
            <a:avLst/>
          </a:prstGeom>
        </p:spPr>
        <p:txBody>
          <a:bodyPr wrap="square">
            <a:spAutoFit/>
          </a:bodyPr>
          <a:lstStyle/>
          <a:p>
            <a:pPr>
              <a:lnSpc>
                <a:spcPct val="115000"/>
              </a:lnSpc>
              <a:spcBef>
                <a:spcPts val="2400"/>
              </a:spcBef>
              <a:spcAft>
                <a:spcPts val="0"/>
              </a:spcAft>
            </a:pPr>
            <a:r>
              <a:rPr lang="da-DK" sz="24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Historiebrug og historiebrugsdidaktik</a:t>
            </a:r>
          </a:p>
          <a:p>
            <a:pPr>
              <a:lnSpc>
                <a:spcPct val="115000"/>
              </a:lnSpc>
              <a:spcAft>
                <a:spcPts val="1000"/>
              </a:spcAft>
            </a:pPr>
            <a:r>
              <a:rPr lang="da-DK" dirty="0">
                <a:latin typeface="Calibri" panose="020F0502020204030204" pitchFamily="34" charset="0"/>
                <a:ea typeface="Calibri" panose="020F0502020204030204" pitchFamily="34" charset="0"/>
                <a:cs typeface="Times New Roman" panose="02020603050405020304" pitchFamily="18" charset="0"/>
              </a:rPr>
              <a:t> </a:t>
            </a:r>
          </a:p>
          <a:p>
            <a:r>
              <a:rPr lang="da-DK" dirty="0">
                <a:latin typeface="Calibri" panose="020F0502020204030204" pitchFamily="34" charset="0"/>
                <a:ea typeface="Calibri" panose="020F0502020204030204" pitchFamily="34" charset="0"/>
                <a:cs typeface="Times New Roman" panose="02020603050405020304" pitchFamily="18" charset="0"/>
              </a:rPr>
              <a:t>Historiebrug var et nyt kompetenceområde i Forenklede Fælles Mål (2014). Det er et godt kompetenceområde fyldt med muligheder for at lave en varieret og vedkommende historieundervisning. Kompetencemålene i historiebrug omfatter to vigtige sider af historieundervisningen: en kritisk side hvor elever kan arbejde med kommerciel og politisk brug af historie, og en konstruktiv side, hvor elever arbejder med historiske fortællinger og historiske scenarier. På kurset vil du få et bud på, hvordan man kan lave en undersøgende historieundervisning med betydelig vægt på elevaktivering og med inddragelse af it</a:t>
            </a:r>
            <a:endParaRPr lang="da-DK" dirty="0"/>
          </a:p>
        </p:txBody>
      </p:sp>
    </p:spTree>
    <p:extLst>
      <p:ext uri="{BB962C8B-B14F-4D97-AF65-F5344CB8AC3E}">
        <p14:creationId xmlns:p14="http://schemas.microsoft.com/office/powerpoint/2010/main" val="553053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CFU-kursus 2</a:t>
            </a:r>
            <a:endParaRPr lang="da-DK" dirty="0"/>
          </a:p>
        </p:txBody>
      </p:sp>
      <p:sp>
        <p:nvSpPr>
          <p:cNvPr id="3" name="Rektangel 2"/>
          <p:cNvSpPr/>
          <p:nvPr/>
        </p:nvSpPr>
        <p:spPr>
          <a:xfrm>
            <a:off x="408962" y="2857249"/>
            <a:ext cx="8281114" cy="3662541"/>
          </a:xfrm>
          <a:prstGeom prst="rect">
            <a:avLst/>
          </a:prstGeom>
        </p:spPr>
        <p:txBody>
          <a:bodyPr wrap="square">
            <a:spAutoFit/>
          </a:bodyPr>
          <a:lstStyle/>
          <a:p>
            <a:pPr>
              <a:lnSpc>
                <a:spcPct val="115000"/>
              </a:lnSpc>
              <a:spcAft>
                <a:spcPts val="1000"/>
              </a:spcAft>
            </a:pPr>
            <a:r>
              <a:rPr lang="da-DK" b="1" dirty="0">
                <a:latin typeface="Calibri" panose="020F0502020204030204" pitchFamily="34" charset="0"/>
                <a:ea typeface="Calibri" panose="020F0502020204030204" pitchFamily="34" charset="0"/>
                <a:cs typeface="Times New Roman" panose="02020603050405020304" pitchFamily="18" charset="0"/>
              </a:rPr>
              <a:t>Kompetencemål</a:t>
            </a:r>
            <a:r>
              <a:rPr lang="da-DK" dirty="0">
                <a:latin typeface="Calibri" panose="020F0502020204030204" pitchFamily="34" charset="0"/>
                <a:ea typeface="Calibri" panose="020F0502020204030204" pitchFamily="34" charset="0"/>
                <a:cs typeface="Times New Roman" panose="02020603050405020304" pitchFamily="18" charset="0"/>
              </a:rPr>
              <a:t> – at du kan</a:t>
            </a:r>
          </a:p>
          <a:p>
            <a:pPr marL="342900" lvl="0" indent="-342900">
              <a:lnSpc>
                <a:spcPct val="115000"/>
              </a:lnSpc>
              <a:spcAft>
                <a:spcPts val="0"/>
              </a:spcAft>
              <a:buFont typeface="Symbol" panose="05050102010706020507" pitchFamily="18" charset="2"/>
              <a:buChar char=""/>
            </a:pPr>
            <a:r>
              <a:rPr lang="da-DK" dirty="0">
                <a:latin typeface="Calibri" panose="020F0502020204030204" pitchFamily="34" charset="0"/>
                <a:ea typeface="Calibri" panose="020F0502020204030204" pitchFamily="34" charset="0"/>
                <a:cs typeface="Times New Roman" panose="02020603050405020304" pitchFamily="18" charset="0"/>
              </a:rPr>
              <a:t>udvikle historieundervisning i samspil med elevernes historiebrug</a:t>
            </a:r>
          </a:p>
          <a:p>
            <a:pPr marL="342900" lvl="0" indent="-342900">
              <a:lnSpc>
                <a:spcPct val="115000"/>
              </a:lnSpc>
              <a:spcAft>
                <a:spcPts val="0"/>
              </a:spcAft>
              <a:buFont typeface="Symbol" panose="05050102010706020507" pitchFamily="18" charset="2"/>
              <a:buChar char=""/>
            </a:pPr>
            <a:r>
              <a:rPr lang="da-DK" dirty="0">
                <a:latin typeface="Calibri" panose="020F0502020204030204" pitchFamily="34" charset="0"/>
                <a:ea typeface="Calibri" panose="020F0502020204030204" pitchFamily="34" charset="0"/>
                <a:cs typeface="Times New Roman" panose="02020603050405020304" pitchFamily="18" charset="0"/>
              </a:rPr>
              <a:t>planlægge </a:t>
            </a:r>
            <a:r>
              <a:rPr lang="da-DK" dirty="0" err="1">
                <a:latin typeface="Calibri" panose="020F0502020204030204" pitchFamily="34" charset="0"/>
                <a:ea typeface="Calibri" panose="020F0502020204030204" pitchFamily="34" charset="0"/>
                <a:cs typeface="Times New Roman" panose="02020603050405020304" pitchFamily="18" charset="0"/>
              </a:rPr>
              <a:t>undervisningforløb</a:t>
            </a:r>
            <a:r>
              <a:rPr lang="da-DK" dirty="0">
                <a:latin typeface="Calibri" panose="020F0502020204030204" pitchFamily="34" charset="0"/>
                <a:ea typeface="Calibri" panose="020F0502020204030204" pitchFamily="34" charset="0"/>
                <a:cs typeface="Times New Roman" panose="02020603050405020304" pitchFamily="18" charset="0"/>
              </a:rPr>
              <a:t> med fokus på erindringspolitik og historiebrug fra fortid og nutid i historieundervisningen</a:t>
            </a:r>
          </a:p>
          <a:p>
            <a:pPr marL="342900" lvl="0" indent="-342900">
              <a:lnSpc>
                <a:spcPct val="115000"/>
              </a:lnSpc>
              <a:spcAft>
                <a:spcPts val="1000"/>
              </a:spcAft>
              <a:buFont typeface="Symbol" panose="05050102010706020507" pitchFamily="18" charset="2"/>
              <a:buChar char=""/>
            </a:pPr>
            <a:r>
              <a:rPr lang="da-DK" dirty="0">
                <a:latin typeface="Calibri" panose="020F0502020204030204" pitchFamily="34" charset="0"/>
                <a:ea typeface="Calibri" panose="020F0502020204030204" pitchFamily="34" charset="0"/>
                <a:cs typeface="Times New Roman" panose="02020603050405020304" pitchFamily="18" charset="0"/>
              </a:rPr>
              <a:t>planlægge undervisningsforløb med fokus på den historiske fortælling og historiske scenarier</a:t>
            </a:r>
          </a:p>
          <a:p>
            <a:pPr>
              <a:lnSpc>
                <a:spcPct val="115000"/>
              </a:lnSpc>
              <a:spcAft>
                <a:spcPts val="1000"/>
              </a:spcAft>
            </a:pPr>
            <a:r>
              <a:rPr lang="da-DK" b="1" dirty="0">
                <a:latin typeface="Calibri" panose="020F0502020204030204" pitchFamily="34" charset="0"/>
                <a:ea typeface="Calibri" panose="020F0502020204030204" pitchFamily="34" charset="0"/>
                <a:cs typeface="Times New Roman" panose="02020603050405020304" pitchFamily="18" charset="0"/>
              </a:rPr>
              <a:t>Indhold</a:t>
            </a:r>
            <a:r>
              <a:rPr lang="da-DK"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tabLst>
                <a:tab pos="228600" algn="l"/>
              </a:tabLst>
            </a:pPr>
            <a:r>
              <a:rPr lang="da-DK" dirty="0">
                <a:latin typeface="Calibri" panose="020F0502020204030204" pitchFamily="34" charset="0"/>
                <a:ea typeface="Calibri" panose="020F0502020204030204" pitchFamily="34" charset="0"/>
                <a:cs typeface="Times New Roman" panose="02020603050405020304" pitchFamily="18" charset="0"/>
              </a:rPr>
              <a:t>Begrebsafklaring i forhold forskellige typer af historiebrug</a:t>
            </a:r>
          </a:p>
          <a:p>
            <a:pPr marL="342900" lvl="0" indent="-342900">
              <a:lnSpc>
                <a:spcPct val="115000"/>
              </a:lnSpc>
              <a:spcAft>
                <a:spcPts val="1000"/>
              </a:spcAft>
              <a:buFont typeface="Symbol" panose="05050102010706020507" pitchFamily="18" charset="2"/>
              <a:buChar char=""/>
              <a:tabLst>
                <a:tab pos="228600" algn="l"/>
              </a:tabLst>
            </a:pPr>
            <a:r>
              <a:rPr lang="da-DK" dirty="0">
                <a:latin typeface="Calibri" panose="020F0502020204030204" pitchFamily="34" charset="0"/>
                <a:ea typeface="Calibri" panose="020F0502020204030204" pitchFamily="34" charset="0"/>
                <a:cs typeface="Times New Roman" panose="02020603050405020304" pitchFamily="18" charset="0"/>
              </a:rPr>
              <a:t>Eksempler på elevopgaver og arbejdsmaterialer om historiebrug, historiske fortællinger og historiske scenarier. </a:t>
            </a:r>
            <a:endParaRPr lang="da-DK"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259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Rundbordsdiskussion i april 2015 om Historiedidaktikken i dag – i et nordisk perspektiv</a:t>
            </a:r>
            <a:endParaRPr lang="da-DK" dirty="0"/>
          </a:p>
        </p:txBody>
      </p:sp>
      <p:sp>
        <p:nvSpPr>
          <p:cNvPr id="3" name="Pladsholder til indhold 2"/>
          <p:cNvSpPr>
            <a:spLocks noGrp="1"/>
          </p:cNvSpPr>
          <p:nvPr>
            <p:ph idx="1"/>
          </p:nvPr>
        </p:nvSpPr>
        <p:spPr/>
        <p:txBody>
          <a:bodyPr>
            <a:normAutofit fontScale="92500" lnSpcReduction="10000"/>
          </a:bodyPr>
          <a:lstStyle/>
          <a:p>
            <a:pPr indent="0">
              <a:buNone/>
            </a:pPr>
            <a:r>
              <a:rPr lang="da-DK" dirty="0" smtClean="0"/>
              <a:t>Fire runder:</a:t>
            </a:r>
          </a:p>
          <a:p>
            <a:pPr marL="457200" indent="-457200">
              <a:buAutoNum type="arabicPeriod"/>
            </a:pPr>
            <a:r>
              <a:rPr lang="da-DK" dirty="0" smtClean="0"/>
              <a:t>Runde. Institutionelle status for historiedidaktikken.  </a:t>
            </a:r>
          </a:p>
          <a:p>
            <a:pPr marL="457200" indent="-457200">
              <a:buAutoNum type="arabicPeriod"/>
            </a:pPr>
            <a:r>
              <a:rPr lang="da-DK" dirty="0" smtClean="0"/>
              <a:t>Runde. Hvad er historiedidaktikken styrke?</a:t>
            </a:r>
          </a:p>
          <a:p>
            <a:pPr marL="457200" indent="-457200">
              <a:buAutoNum type="arabicPeriod"/>
            </a:pPr>
            <a:r>
              <a:rPr lang="da-DK" dirty="0" smtClean="0"/>
              <a:t>Runde. Hvilke metodologiske problemer skal historiedidaktikken håndtere?</a:t>
            </a:r>
          </a:p>
          <a:p>
            <a:pPr marL="457200" indent="-457200">
              <a:buAutoNum type="arabicPeriod"/>
            </a:pPr>
            <a:r>
              <a:rPr lang="da-DK" dirty="0" smtClean="0"/>
              <a:t>Runde.  Hvilke teoretiske problemer tumler vi med? Distinktionen mellem den tyske historiebevidsthedstradition og den </a:t>
            </a:r>
            <a:r>
              <a:rPr lang="da-DK" dirty="0" err="1" smtClean="0"/>
              <a:t>anglosaksiske</a:t>
            </a:r>
            <a:r>
              <a:rPr lang="da-DK" dirty="0" smtClean="0"/>
              <a:t> </a:t>
            </a:r>
            <a:r>
              <a:rPr lang="da-DK" dirty="0" err="1" smtClean="0"/>
              <a:t>historical</a:t>
            </a:r>
            <a:r>
              <a:rPr lang="da-DK" dirty="0" smtClean="0"/>
              <a:t> </a:t>
            </a:r>
            <a:r>
              <a:rPr lang="da-DK" dirty="0" err="1" smtClean="0"/>
              <a:t>thinking</a:t>
            </a:r>
            <a:r>
              <a:rPr lang="da-DK" dirty="0" smtClean="0"/>
              <a:t> tradition? Er det nødvendigt at opretholde distinktionen?</a:t>
            </a:r>
            <a:endParaRPr lang="da-DK" dirty="0"/>
          </a:p>
        </p:txBody>
      </p:sp>
    </p:spTree>
    <p:extLst>
      <p:ext uri="{BB962C8B-B14F-4D97-AF65-F5344CB8AC3E}">
        <p14:creationId xmlns:p14="http://schemas.microsoft.com/office/powerpoint/2010/main" val="1861237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45" y="0"/>
            <a:ext cx="4559120" cy="6858000"/>
          </a:xfrm>
          <a:prstGeom prst="rect">
            <a:avLst/>
          </a:prstGeom>
        </p:spPr>
      </p:pic>
      <p:sp>
        <p:nvSpPr>
          <p:cNvPr id="3" name="Titel 2"/>
          <p:cNvSpPr>
            <a:spLocks noGrp="1"/>
          </p:cNvSpPr>
          <p:nvPr>
            <p:ph type="title"/>
          </p:nvPr>
        </p:nvSpPr>
        <p:spPr/>
        <p:txBody>
          <a:bodyPr/>
          <a:lstStyle/>
          <a:p>
            <a:endParaRPr lang="da-DK" dirty="0"/>
          </a:p>
        </p:txBody>
      </p:sp>
      <p:sp>
        <p:nvSpPr>
          <p:cNvPr id="4" name="Pladsholder til indhold 3"/>
          <p:cNvSpPr>
            <a:spLocks noGrp="1"/>
          </p:cNvSpPr>
          <p:nvPr>
            <p:ph idx="1"/>
          </p:nvPr>
        </p:nvSpPr>
        <p:spPr/>
        <p:txBody>
          <a:bodyPr/>
          <a:lstStyle/>
          <a:p>
            <a:endParaRPr lang="da-DK" dirty="0"/>
          </a:p>
        </p:txBody>
      </p:sp>
      <p:sp>
        <p:nvSpPr>
          <p:cNvPr id="5" name="Pladsholder til indhold 4"/>
          <p:cNvSpPr>
            <a:spLocks noGrp="1"/>
          </p:cNvSpPr>
          <p:nvPr>
            <p:ph idx="13"/>
          </p:nvPr>
        </p:nvSpPr>
        <p:spPr>
          <a:xfrm>
            <a:off x="4404575" y="914400"/>
            <a:ext cx="4572000" cy="5943600"/>
          </a:xfrm>
        </p:spPr>
        <p:txBody>
          <a:bodyPr>
            <a:normAutofit fontScale="62500" lnSpcReduction="20000"/>
          </a:bodyPr>
          <a:lstStyle/>
          <a:p>
            <a:pPr indent="0">
              <a:buNone/>
            </a:pPr>
            <a:r>
              <a:rPr lang="da-DK" b="1" dirty="0" smtClean="0"/>
              <a:t>Sverige: </a:t>
            </a:r>
            <a:r>
              <a:rPr lang="da-DK" dirty="0" smtClean="0"/>
              <a:t>Licentiat forskerskoler for lærere. Solid forankring i læreruddannelsen. </a:t>
            </a:r>
            <a:r>
              <a:rPr lang="da-DK" b="1" dirty="0" smtClean="0"/>
              <a:t>Styrker</a:t>
            </a:r>
            <a:r>
              <a:rPr lang="da-DK" dirty="0" smtClean="0"/>
              <a:t>: Tydeligt fokus på skole, lærende, undervisning. Teoretisk </a:t>
            </a:r>
            <a:r>
              <a:rPr lang="da-DK" dirty="0" err="1" smtClean="0"/>
              <a:t>int</a:t>
            </a:r>
            <a:r>
              <a:rPr lang="da-DK" dirty="0" smtClean="0"/>
              <a:t>. ”Historiemedvetande” og </a:t>
            </a:r>
            <a:r>
              <a:rPr lang="da-DK" dirty="0" err="1" smtClean="0"/>
              <a:t>historical</a:t>
            </a:r>
            <a:r>
              <a:rPr lang="da-DK" dirty="0" smtClean="0"/>
              <a:t> </a:t>
            </a:r>
            <a:r>
              <a:rPr lang="da-DK" dirty="0" err="1" smtClean="0"/>
              <a:t>thinking</a:t>
            </a:r>
            <a:r>
              <a:rPr lang="da-DK" dirty="0" smtClean="0"/>
              <a:t>, forsøg på </a:t>
            </a:r>
            <a:r>
              <a:rPr lang="da-DK" dirty="0" err="1" smtClean="0"/>
              <a:t>samtænkning</a:t>
            </a:r>
            <a:r>
              <a:rPr lang="da-DK" dirty="0" smtClean="0"/>
              <a:t>. Optaget af: </a:t>
            </a:r>
            <a:r>
              <a:rPr lang="da-DK" dirty="0"/>
              <a:t>H</a:t>
            </a:r>
            <a:r>
              <a:rPr lang="da-DK" dirty="0" smtClean="0"/>
              <a:t>vordan styrke læreruddannelsen?, hvad er historiedidaktisk interessant?, hvad er god forskning?  Læringspotentiale..</a:t>
            </a:r>
          </a:p>
          <a:p>
            <a:pPr indent="0">
              <a:buNone/>
            </a:pPr>
            <a:r>
              <a:rPr lang="da-DK" b="1" dirty="0" smtClean="0"/>
              <a:t>Finland </a:t>
            </a:r>
            <a:r>
              <a:rPr lang="da-DK" dirty="0" smtClean="0"/>
              <a:t>4 professorer kan blive til 2. Kognitive færdigheder har taget over ”historiemedvetande”.  </a:t>
            </a:r>
            <a:r>
              <a:rPr lang="da-DK" dirty="0" err="1" smtClean="0"/>
              <a:t>Almengørelse</a:t>
            </a:r>
            <a:r>
              <a:rPr lang="da-DK" dirty="0" smtClean="0"/>
              <a:t> af historiefaget. </a:t>
            </a:r>
            <a:r>
              <a:rPr lang="da-DK" b="1" dirty="0" smtClean="0"/>
              <a:t>Styrker</a:t>
            </a:r>
            <a:r>
              <a:rPr lang="da-DK" dirty="0" smtClean="0"/>
              <a:t>: Narrativ forskning - stærkere i Finland end andre nordiske lande, historisk identitet og etik - voksende interesse. Næsten alle mål for faget er færdighedsmål. Disk: </a:t>
            </a:r>
            <a:r>
              <a:rPr lang="da-DK" dirty="0" err="1" smtClean="0"/>
              <a:t>Propertioner</a:t>
            </a:r>
            <a:r>
              <a:rPr lang="da-DK" dirty="0" smtClean="0"/>
              <a:t> ml færdigheds og materielle mål. </a:t>
            </a:r>
            <a:r>
              <a:rPr lang="da-DK" dirty="0" err="1" smtClean="0"/>
              <a:t>Tværvidenskablighed</a:t>
            </a:r>
            <a:r>
              <a:rPr lang="da-DK" dirty="0" smtClean="0"/>
              <a:t> - pædagogik</a:t>
            </a:r>
            <a:endParaRPr lang="da-DK" dirty="0"/>
          </a:p>
          <a:p>
            <a:pPr indent="0">
              <a:buNone/>
            </a:pPr>
            <a:r>
              <a:rPr lang="da-DK" b="1" dirty="0" smtClean="0"/>
              <a:t>Norge: </a:t>
            </a:r>
            <a:r>
              <a:rPr lang="da-DK" dirty="0"/>
              <a:t>G</a:t>
            </a:r>
            <a:r>
              <a:rPr lang="da-DK" dirty="0" smtClean="0"/>
              <a:t>anske få def. sig som historiedidaktik forskere. Mange forskere på </a:t>
            </a:r>
            <a:r>
              <a:rPr lang="da-DK" dirty="0" err="1" smtClean="0"/>
              <a:t>lærerhøgskolerne</a:t>
            </a:r>
            <a:r>
              <a:rPr lang="da-DK" dirty="0" smtClean="0"/>
              <a:t> 20% forskningstid. Nogle steder også faglig udviklingstid. NB. 5 årig læreruddannelse. Mastergrader/masterafhandlinger. Empirisk grundlag</a:t>
            </a:r>
            <a:r>
              <a:rPr lang="da-DK" b="1" dirty="0"/>
              <a:t> </a:t>
            </a:r>
            <a:r>
              <a:rPr lang="da-DK" b="1" dirty="0" smtClean="0"/>
              <a:t>– </a:t>
            </a:r>
            <a:r>
              <a:rPr lang="da-DK" dirty="0" smtClean="0"/>
              <a:t>interviews lærere/elever/klasserumsforskning mm. </a:t>
            </a:r>
            <a:r>
              <a:rPr lang="da-DK" dirty="0" err="1" smtClean="0"/>
              <a:t>Vidensfelt</a:t>
            </a:r>
            <a:r>
              <a:rPr lang="da-DK" dirty="0" smtClean="0"/>
              <a:t>. </a:t>
            </a:r>
            <a:r>
              <a:rPr lang="da-DK" b="1" dirty="0" smtClean="0"/>
              <a:t>Styrker</a:t>
            </a:r>
            <a:r>
              <a:rPr lang="da-DK" dirty="0" smtClean="0"/>
              <a:t>: </a:t>
            </a:r>
            <a:r>
              <a:rPr lang="da-DK" dirty="0" err="1"/>
              <a:t>K</a:t>
            </a:r>
            <a:r>
              <a:rPr lang="da-DK" dirty="0" err="1" smtClean="0"/>
              <a:t>lasserumsforsning</a:t>
            </a:r>
            <a:r>
              <a:rPr lang="da-DK" dirty="0" smtClean="0"/>
              <a:t>, historiekultur, historiebrug. Kundskab om historie som samfundsfænomen. Læring om ”noget” fastholdt.</a:t>
            </a:r>
          </a:p>
          <a:p>
            <a:pPr indent="0">
              <a:buNone/>
            </a:pPr>
            <a:r>
              <a:rPr lang="da-DK" b="1" dirty="0" smtClean="0"/>
              <a:t>Danmark</a:t>
            </a:r>
            <a:r>
              <a:rPr lang="da-DK" dirty="0" smtClean="0"/>
              <a:t>: Forskning på to niveauer - universiteterne og professionshøjskolerne. Forskellig satsning på </a:t>
            </a:r>
            <a:r>
              <a:rPr lang="da-DK" dirty="0" err="1" smtClean="0"/>
              <a:t>UC`erne</a:t>
            </a:r>
            <a:r>
              <a:rPr lang="da-DK" dirty="0" smtClean="0"/>
              <a:t>. Fagdidaktik Dansk, matematik, naturfag. Eller generel </a:t>
            </a:r>
            <a:r>
              <a:rPr lang="da-DK" dirty="0" err="1" smtClean="0"/>
              <a:t>pæd</a:t>
            </a:r>
            <a:r>
              <a:rPr lang="da-DK" dirty="0" smtClean="0"/>
              <a:t> satsning. UCL – nationalt </a:t>
            </a:r>
            <a:r>
              <a:rPr lang="da-DK" dirty="0" err="1" smtClean="0"/>
              <a:t>videnscenter</a:t>
            </a:r>
            <a:r>
              <a:rPr lang="da-DK" dirty="0" smtClean="0"/>
              <a:t> for Historie og kulturarvsformidling. Universitetsniveau: Danmarks Lærerhøjskole i centrum til 2000  Historiebevidsthed.  Danmarks pædagogiske institut. 2007 Århus </a:t>
            </a:r>
            <a:r>
              <a:rPr lang="da-DK" dirty="0" err="1" smtClean="0"/>
              <a:t>Uni.RUC</a:t>
            </a:r>
            <a:r>
              <a:rPr lang="da-DK" dirty="0" smtClean="0"/>
              <a:t> forskergruppe, men historiedidaktik ikke prioriteret som forskningsfelt.</a:t>
            </a:r>
          </a:p>
          <a:p>
            <a:pPr indent="0">
              <a:buNone/>
            </a:pPr>
            <a:r>
              <a:rPr lang="da-DK" dirty="0" smtClean="0"/>
              <a:t>Generelt er </a:t>
            </a:r>
            <a:r>
              <a:rPr lang="da-DK" dirty="0" err="1" smtClean="0"/>
              <a:t>forsking</a:t>
            </a:r>
            <a:r>
              <a:rPr lang="da-DK" dirty="0" smtClean="0"/>
              <a:t> i historiedidaktik i defensiven i DK. Konkurrence vilkår  om midler både i </a:t>
            </a:r>
            <a:r>
              <a:rPr lang="da-DK" dirty="0" err="1" smtClean="0"/>
              <a:t>Ucérne</a:t>
            </a:r>
            <a:r>
              <a:rPr lang="da-DK" dirty="0" smtClean="0"/>
              <a:t> og  på UNI. </a:t>
            </a:r>
          </a:p>
        </p:txBody>
      </p:sp>
    </p:spTree>
    <p:extLst>
      <p:ext uri="{BB962C8B-B14F-4D97-AF65-F5344CB8AC3E}">
        <p14:creationId xmlns:p14="http://schemas.microsoft.com/office/powerpoint/2010/main" val="2913698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Dobbelte blikke på historie</a:t>
            </a:r>
            <a:endParaRPr lang="da-DK" dirty="0"/>
          </a:p>
        </p:txBody>
      </p:sp>
      <p:sp>
        <p:nvSpPr>
          <p:cNvPr id="3" name="Pladsholder til indhold 2"/>
          <p:cNvSpPr>
            <a:spLocks noGrp="1"/>
          </p:cNvSpPr>
          <p:nvPr>
            <p:ph idx="1"/>
          </p:nvPr>
        </p:nvSpPr>
        <p:spPr/>
        <p:txBody>
          <a:bodyPr>
            <a:normAutofit fontScale="77500" lnSpcReduction="20000"/>
          </a:bodyPr>
          <a:lstStyle/>
          <a:p>
            <a:pPr indent="0">
              <a:buNone/>
            </a:pPr>
            <a:r>
              <a:rPr lang="da-DK" dirty="0"/>
              <a:t>” Er det </a:t>
            </a:r>
            <a:r>
              <a:rPr lang="da-DK" dirty="0" err="1"/>
              <a:t>nødvemdigt</a:t>
            </a:r>
            <a:r>
              <a:rPr lang="da-DK" dirty="0"/>
              <a:t> at opretholde distinktionen mellem den tyske historiebevidsthedstradition og den </a:t>
            </a:r>
            <a:r>
              <a:rPr lang="da-DK" dirty="0" err="1"/>
              <a:t>anglosaksiske</a:t>
            </a:r>
            <a:r>
              <a:rPr lang="da-DK" dirty="0"/>
              <a:t> </a:t>
            </a:r>
            <a:r>
              <a:rPr lang="da-DK" dirty="0" err="1"/>
              <a:t>historical</a:t>
            </a:r>
            <a:r>
              <a:rPr lang="da-DK" dirty="0"/>
              <a:t> </a:t>
            </a:r>
            <a:r>
              <a:rPr lang="da-DK" dirty="0" err="1"/>
              <a:t>thinking</a:t>
            </a:r>
            <a:r>
              <a:rPr lang="da-DK" dirty="0"/>
              <a:t> tradition? Rundbordssamtale 2015.</a:t>
            </a:r>
            <a:endParaRPr lang="da-DK" b="1" dirty="0"/>
          </a:p>
          <a:p>
            <a:pPr indent="0">
              <a:buNone/>
            </a:pPr>
            <a:r>
              <a:rPr lang="da-DK" b="1" dirty="0" smtClean="0"/>
              <a:t>”</a:t>
            </a:r>
            <a:r>
              <a:rPr lang="da-DK" dirty="0" smtClean="0"/>
              <a:t>Nedbryde </a:t>
            </a:r>
            <a:r>
              <a:rPr lang="da-DK" dirty="0"/>
              <a:t>myter, ja. Kritik, ja. Men historikerens opgave er ikke bare negativ, destruktiv, afslørende. Vi har også en konstruktiv opgave: at opbygge billeder af fortiden</a:t>
            </a:r>
            <a:r>
              <a:rPr lang="da-DK" dirty="0" smtClean="0"/>
              <a:t>”. </a:t>
            </a:r>
            <a:r>
              <a:rPr lang="da-DK" dirty="0"/>
              <a:t>Knut </a:t>
            </a:r>
            <a:r>
              <a:rPr lang="da-DK" dirty="0" err="1" smtClean="0"/>
              <a:t>Kjeldstadli</a:t>
            </a:r>
            <a:r>
              <a:rPr lang="da-DK" dirty="0" smtClean="0"/>
              <a:t> </a:t>
            </a:r>
            <a:r>
              <a:rPr lang="da-DK" dirty="0"/>
              <a:t>(2002</a:t>
            </a:r>
            <a:r>
              <a:rPr lang="da-DK" dirty="0" smtClean="0"/>
              <a:t>)”</a:t>
            </a:r>
          </a:p>
          <a:p>
            <a:pPr indent="0">
              <a:buNone/>
            </a:pPr>
            <a:r>
              <a:rPr lang="da-DK" dirty="0" smtClean="0"/>
              <a:t>”På den ene side kan faget ses som </a:t>
            </a:r>
            <a:r>
              <a:rPr lang="da-DK" dirty="0" err="1" smtClean="0"/>
              <a:t>vitenskapelig</a:t>
            </a:r>
            <a:r>
              <a:rPr lang="da-DK" dirty="0" smtClean="0"/>
              <a:t> analyserbar, der faget handler om metoder, </a:t>
            </a:r>
            <a:r>
              <a:rPr lang="da-DK" dirty="0" err="1" smtClean="0"/>
              <a:t>fertigheder</a:t>
            </a:r>
            <a:r>
              <a:rPr lang="da-DK" dirty="0" smtClean="0"/>
              <a:t> og </a:t>
            </a:r>
            <a:r>
              <a:rPr lang="da-DK" dirty="0" err="1" smtClean="0"/>
              <a:t>begreper</a:t>
            </a:r>
            <a:r>
              <a:rPr lang="da-DK" dirty="0" smtClean="0"/>
              <a:t> som kildekritik…… På den andre side er historien </a:t>
            </a:r>
            <a:r>
              <a:rPr lang="da-DK" dirty="0" err="1" smtClean="0"/>
              <a:t>gåtefull</a:t>
            </a:r>
            <a:r>
              <a:rPr lang="da-DK" dirty="0" smtClean="0"/>
              <a:t> og poetisk i den forstand at den handler om </a:t>
            </a:r>
            <a:r>
              <a:rPr lang="da-DK" dirty="0" err="1" smtClean="0"/>
              <a:t>eksitentielle</a:t>
            </a:r>
            <a:r>
              <a:rPr lang="da-DK" dirty="0" smtClean="0"/>
              <a:t> spørgsmål…” </a:t>
            </a:r>
            <a:r>
              <a:rPr lang="da-DK" dirty="0" err="1" smtClean="0"/>
              <a:t>May-Brith</a:t>
            </a:r>
            <a:r>
              <a:rPr lang="da-DK" dirty="0" smtClean="0"/>
              <a:t> </a:t>
            </a:r>
            <a:r>
              <a:rPr lang="da-DK" dirty="0" err="1" smtClean="0"/>
              <a:t>Ohrman</a:t>
            </a:r>
            <a:r>
              <a:rPr lang="da-DK" dirty="0" smtClean="0"/>
              <a:t> Nielsen (2002)</a:t>
            </a:r>
          </a:p>
          <a:p>
            <a:pPr indent="0">
              <a:buNone/>
            </a:pPr>
            <a:r>
              <a:rPr lang="da-DK" b="1" dirty="0" smtClean="0"/>
              <a:t> </a:t>
            </a:r>
            <a:endParaRPr lang="da-DK" dirty="0"/>
          </a:p>
          <a:p>
            <a:pPr indent="0">
              <a:buNone/>
            </a:pPr>
            <a:endParaRPr lang="da-DK" dirty="0"/>
          </a:p>
        </p:txBody>
      </p:sp>
    </p:spTree>
    <p:extLst>
      <p:ext uri="{BB962C8B-B14F-4D97-AF65-F5344CB8AC3E}">
        <p14:creationId xmlns:p14="http://schemas.microsoft.com/office/powerpoint/2010/main" val="60339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FFM </a:t>
            </a:r>
            <a:r>
              <a:rPr lang="da-DK" dirty="0"/>
              <a:t>og kompetenceområdet historiebrug- to typer </a:t>
            </a:r>
            <a:r>
              <a:rPr lang="da-DK" dirty="0" smtClean="0"/>
              <a:t>brug: </a:t>
            </a:r>
            <a:r>
              <a:rPr lang="da-DK" dirty="0"/>
              <a:t>kritisk </a:t>
            </a:r>
            <a:r>
              <a:rPr lang="da-DK" dirty="0" smtClean="0"/>
              <a:t>og konstruktiv</a:t>
            </a:r>
            <a:endParaRPr lang="da-DK" dirty="0"/>
          </a:p>
        </p:txBody>
      </p:sp>
      <p:sp>
        <p:nvSpPr>
          <p:cNvPr id="3" name="Pladsholder til indhold 2"/>
          <p:cNvSpPr>
            <a:spLocks noGrp="1"/>
          </p:cNvSpPr>
          <p:nvPr>
            <p:ph idx="1"/>
          </p:nvPr>
        </p:nvSpPr>
        <p:spPr>
          <a:xfrm>
            <a:off x="891126" y="2580829"/>
            <a:ext cx="3780000" cy="3426863"/>
          </a:xfrm>
        </p:spPr>
        <p:txBody>
          <a:bodyPr>
            <a:normAutofit fontScale="92500" lnSpcReduction="20000"/>
          </a:bodyPr>
          <a:lstStyle/>
          <a:p>
            <a:pPr indent="0">
              <a:buNone/>
            </a:pPr>
            <a:r>
              <a:rPr lang="da-DK" sz="2300" b="1" dirty="0" smtClean="0"/>
              <a:t>Historiebrug i FFM - den kritiske historiebrug</a:t>
            </a:r>
          </a:p>
          <a:p>
            <a:pPr indent="0">
              <a:buNone/>
            </a:pPr>
            <a:r>
              <a:rPr lang="da-DK" dirty="0" smtClean="0"/>
              <a:t>Eleverne kan analysere brug og funktion af fortalt historie (efter 6. klasse)</a:t>
            </a:r>
          </a:p>
          <a:p>
            <a:pPr indent="0">
              <a:buNone/>
            </a:pPr>
            <a:r>
              <a:rPr lang="da-DK" dirty="0" smtClean="0"/>
              <a:t>Eleverne kan redegøre for brug af fortiden i argumentation og handling (efter 9. klasse) </a:t>
            </a:r>
          </a:p>
          <a:p>
            <a:pPr indent="0">
              <a:buNone/>
            </a:pPr>
            <a:r>
              <a:rPr lang="da-DK" dirty="0" smtClean="0"/>
              <a:t> </a:t>
            </a:r>
          </a:p>
          <a:p>
            <a:pPr marL="342900" indent="-342900"/>
            <a:endParaRPr lang="da-DK" dirty="0"/>
          </a:p>
        </p:txBody>
      </p:sp>
      <p:sp>
        <p:nvSpPr>
          <p:cNvPr id="4" name="Pladsholder til indhold 3"/>
          <p:cNvSpPr>
            <a:spLocks noGrp="1"/>
          </p:cNvSpPr>
          <p:nvPr>
            <p:ph idx="13"/>
          </p:nvPr>
        </p:nvSpPr>
        <p:spPr/>
        <p:txBody>
          <a:bodyPr>
            <a:normAutofit/>
          </a:bodyPr>
          <a:lstStyle/>
          <a:p>
            <a:pPr indent="0">
              <a:buNone/>
            </a:pPr>
            <a:r>
              <a:rPr lang="da-DK" b="1" dirty="0" smtClean="0"/>
              <a:t>Historiebrug i FFM – den konstruktive brug</a:t>
            </a:r>
          </a:p>
          <a:p>
            <a:pPr indent="0">
              <a:buNone/>
            </a:pPr>
            <a:r>
              <a:rPr lang="da-DK" dirty="0" smtClean="0"/>
              <a:t>Eleverne kan producere historie </a:t>
            </a:r>
          </a:p>
          <a:p>
            <a:pPr marL="342900" indent="-342900"/>
            <a:r>
              <a:rPr lang="da-DK" dirty="0" smtClean="0"/>
              <a:t>Den historiske fortælling</a:t>
            </a:r>
          </a:p>
          <a:p>
            <a:pPr marL="342900" indent="-342900"/>
            <a:r>
              <a:rPr lang="da-DK" dirty="0" smtClean="0"/>
              <a:t>Historiske scenarier</a:t>
            </a:r>
          </a:p>
          <a:p>
            <a:pPr indent="0">
              <a:buNone/>
            </a:pPr>
            <a:r>
              <a:rPr lang="da-DK" dirty="0" smtClean="0"/>
              <a:t>Historisk bevidsthed</a:t>
            </a:r>
            <a:endParaRPr lang="da-DK" dirty="0"/>
          </a:p>
        </p:txBody>
      </p:sp>
    </p:spTree>
    <p:extLst>
      <p:ext uri="{BB962C8B-B14F-4D97-AF65-F5344CB8AC3E}">
        <p14:creationId xmlns:p14="http://schemas.microsoft.com/office/powerpoint/2010/main" val="1539527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Historiografisk blik på begrebet  </a:t>
            </a:r>
            <a:r>
              <a:rPr lang="da-DK" dirty="0" smtClean="0"/>
              <a:t>historiebrug i nordisk perspektiv - universitetsfaget</a:t>
            </a:r>
            <a:endParaRPr lang="da-DK" dirty="0"/>
          </a:p>
        </p:txBody>
      </p:sp>
      <p:sp>
        <p:nvSpPr>
          <p:cNvPr id="3" name="Pladsholder til indhold 2"/>
          <p:cNvSpPr>
            <a:spLocks noGrp="1"/>
          </p:cNvSpPr>
          <p:nvPr>
            <p:ph idx="1"/>
          </p:nvPr>
        </p:nvSpPr>
        <p:spPr/>
        <p:txBody>
          <a:bodyPr>
            <a:normAutofit/>
          </a:bodyPr>
          <a:lstStyle/>
          <a:p>
            <a:r>
              <a:rPr lang="da-DK" dirty="0" smtClean="0"/>
              <a:t>Danmark: Claus Bryld &amp; Annette </a:t>
            </a:r>
            <a:r>
              <a:rPr lang="da-DK" dirty="0" err="1" smtClean="0"/>
              <a:t>Warring</a:t>
            </a:r>
            <a:r>
              <a:rPr lang="da-DK" dirty="0" smtClean="0"/>
              <a:t> (1998) Besættelsestiden som kollektiv erindring. 1998</a:t>
            </a:r>
          </a:p>
          <a:p>
            <a:r>
              <a:rPr lang="da-DK" dirty="0" smtClean="0"/>
              <a:t>Sverige: Klas-Göran Karlsson. (1999). </a:t>
            </a:r>
            <a:r>
              <a:rPr lang="da-DK" dirty="0" err="1" smtClean="0"/>
              <a:t>Historia</a:t>
            </a:r>
            <a:r>
              <a:rPr lang="da-DK" dirty="0" smtClean="0"/>
              <a:t> som </a:t>
            </a:r>
            <a:r>
              <a:rPr lang="da-DK" dirty="0" err="1" smtClean="0"/>
              <a:t>vapen</a:t>
            </a:r>
            <a:r>
              <a:rPr lang="da-DK" dirty="0" smtClean="0"/>
              <a:t>: </a:t>
            </a:r>
            <a:r>
              <a:rPr lang="da-DK" dirty="0" err="1" smtClean="0"/>
              <a:t>Historiebruk</a:t>
            </a:r>
            <a:r>
              <a:rPr lang="da-DK" dirty="0" smtClean="0"/>
              <a:t> </a:t>
            </a:r>
            <a:r>
              <a:rPr lang="da-DK" dirty="0" err="1" smtClean="0"/>
              <a:t>och</a:t>
            </a:r>
            <a:r>
              <a:rPr lang="da-DK" dirty="0" smtClean="0"/>
              <a:t> Sovjetunionen opløsning.</a:t>
            </a:r>
          </a:p>
          <a:p>
            <a:r>
              <a:rPr lang="da-DK" dirty="0" smtClean="0"/>
              <a:t>Finland: </a:t>
            </a:r>
            <a:r>
              <a:rPr lang="da-DK" dirty="0" err="1" smtClean="0"/>
              <a:t>Sirkka</a:t>
            </a:r>
            <a:r>
              <a:rPr lang="da-DK" dirty="0" smtClean="0"/>
              <a:t> Ahonen. Historiebrug på Balkan efter Balkankrigene 1991-2001.</a:t>
            </a:r>
          </a:p>
          <a:p>
            <a:endParaRPr lang="da-DK" dirty="0" smtClean="0"/>
          </a:p>
          <a:p>
            <a:endParaRPr lang="da-DK" dirty="0" smtClean="0"/>
          </a:p>
          <a:p>
            <a:endParaRPr lang="da-DK" dirty="0" smtClean="0"/>
          </a:p>
        </p:txBody>
      </p:sp>
    </p:spTree>
    <p:extLst>
      <p:ext uri="{BB962C8B-B14F-4D97-AF65-F5344CB8AC3E}">
        <p14:creationId xmlns:p14="http://schemas.microsoft.com/office/powerpoint/2010/main" val="2273367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Teori: </a:t>
            </a:r>
            <a:br>
              <a:rPr lang="da-DK" dirty="0" smtClean="0"/>
            </a:br>
            <a:r>
              <a:rPr lang="da-DK" dirty="0" err="1" smtClean="0"/>
              <a:t>Halbwach</a:t>
            </a:r>
            <a:r>
              <a:rPr lang="da-DK" dirty="0" smtClean="0"/>
              <a:t> (1877-1945). On </a:t>
            </a:r>
            <a:r>
              <a:rPr lang="da-DK" dirty="0" err="1" smtClean="0"/>
              <a:t>collective</a:t>
            </a:r>
            <a:r>
              <a:rPr lang="da-DK" dirty="0" smtClean="0"/>
              <a:t> </a:t>
            </a:r>
            <a:r>
              <a:rPr lang="da-DK" dirty="0" err="1" smtClean="0"/>
              <a:t>memory</a:t>
            </a:r>
            <a:r>
              <a:rPr lang="da-DK" dirty="0" smtClean="0"/>
              <a:t/>
            </a:r>
            <a:br>
              <a:rPr lang="da-DK" dirty="0" smtClean="0"/>
            </a:br>
            <a:r>
              <a:rPr lang="da-DK" dirty="0" smtClean="0"/>
              <a:t>Pierre Nora (f. 1931). </a:t>
            </a:r>
            <a:r>
              <a:rPr lang="da-DK" dirty="0" err="1" smtClean="0"/>
              <a:t>Between</a:t>
            </a:r>
            <a:r>
              <a:rPr lang="da-DK" dirty="0" smtClean="0"/>
              <a:t> </a:t>
            </a:r>
            <a:r>
              <a:rPr lang="da-DK" dirty="0" err="1" smtClean="0"/>
              <a:t>memory</a:t>
            </a:r>
            <a:r>
              <a:rPr lang="da-DK" dirty="0" smtClean="0"/>
              <a:t> and </a:t>
            </a:r>
            <a:r>
              <a:rPr lang="da-DK" dirty="0" err="1" smtClean="0"/>
              <a:t>history</a:t>
            </a:r>
            <a:endParaRPr lang="da-DK" dirty="0"/>
          </a:p>
        </p:txBody>
      </p:sp>
      <p:sp>
        <p:nvSpPr>
          <p:cNvPr id="3" name="Pladsholder til indhold 2"/>
          <p:cNvSpPr>
            <a:spLocks noGrp="1"/>
          </p:cNvSpPr>
          <p:nvPr>
            <p:ph idx="1"/>
          </p:nvPr>
        </p:nvSpPr>
        <p:spPr/>
        <p:txBody>
          <a:bodyPr>
            <a:normAutofit lnSpcReduction="10000"/>
          </a:bodyPr>
          <a:lstStyle/>
          <a:p>
            <a:pPr indent="0">
              <a:buNone/>
            </a:pPr>
            <a:r>
              <a:rPr lang="da-DK" b="1" u="sng" dirty="0" smtClean="0"/>
              <a:t>Formal </a:t>
            </a:r>
            <a:r>
              <a:rPr lang="da-DK" b="1" u="sng" dirty="0" err="1" smtClean="0"/>
              <a:t>history</a:t>
            </a:r>
            <a:r>
              <a:rPr lang="da-DK" b="1" u="sng" dirty="0" smtClean="0"/>
              <a:t>/Formel historie</a:t>
            </a:r>
          </a:p>
          <a:p>
            <a:pPr indent="0">
              <a:buNone/>
            </a:pPr>
            <a:endParaRPr lang="da-DK" b="1" dirty="0" smtClean="0"/>
          </a:p>
          <a:p>
            <a:r>
              <a:rPr lang="da-DK" dirty="0" smtClean="0"/>
              <a:t>Kritisk – analyse af kilder</a:t>
            </a:r>
          </a:p>
          <a:p>
            <a:r>
              <a:rPr lang="da-DK" dirty="0" smtClean="0"/>
              <a:t>Forstå historien på fortidens præmisser</a:t>
            </a:r>
          </a:p>
          <a:p>
            <a:r>
              <a:rPr lang="da-DK" dirty="0" smtClean="0"/>
              <a:t>Tilstræber en distinktion mellem fortid og nutid</a:t>
            </a:r>
            <a:endParaRPr lang="da-DK" dirty="0"/>
          </a:p>
        </p:txBody>
      </p:sp>
      <p:sp>
        <p:nvSpPr>
          <p:cNvPr id="4" name="Pladsholder til indhold 3"/>
          <p:cNvSpPr>
            <a:spLocks noGrp="1"/>
          </p:cNvSpPr>
          <p:nvPr>
            <p:ph idx="13"/>
          </p:nvPr>
        </p:nvSpPr>
        <p:spPr/>
        <p:txBody>
          <a:bodyPr/>
          <a:lstStyle/>
          <a:p>
            <a:pPr indent="0">
              <a:buNone/>
            </a:pPr>
            <a:r>
              <a:rPr lang="da-DK" b="1" u="sng" dirty="0" smtClean="0"/>
              <a:t>Public </a:t>
            </a:r>
            <a:r>
              <a:rPr lang="da-DK" b="1" u="sng" dirty="0" err="1" smtClean="0"/>
              <a:t>uses</a:t>
            </a:r>
            <a:r>
              <a:rPr lang="da-DK" b="1" u="sng" dirty="0" smtClean="0"/>
              <a:t> of </a:t>
            </a:r>
            <a:r>
              <a:rPr lang="da-DK" b="1" u="sng" dirty="0" err="1" smtClean="0"/>
              <a:t>history</a:t>
            </a:r>
            <a:r>
              <a:rPr lang="da-DK" b="1" u="sng" dirty="0" smtClean="0"/>
              <a:t> – kollektive erindringer, livsverden</a:t>
            </a:r>
          </a:p>
          <a:p>
            <a:r>
              <a:rPr lang="da-DK" dirty="0" smtClean="0"/>
              <a:t>Kildeharmonisering og myter</a:t>
            </a:r>
          </a:p>
          <a:p>
            <a:r>
              <a:rPr lang="da-DK" dirty="0" smtClean="0"/>
              <a:t>Vægt på ligheder mellem fortiden og nutiden</a:t>
            </a:r>
          </a:p>
          <a:p>
            <a:r>
              <a:rPr lang="da-DK" dirty="0" smtClean="0"/>
              <a:t>Presentisme</a:t>
            </a:r>
          </a:p>
          <a:p>
            <a:endParaRPr lang="da-DK" dirty="0" smtClean="0"/>
          </a:p>
          <a:p>
            <a:endParaRPr lang="da-DK" dirty="0"/>
          </a:p>
          <a:p>
            <a:endParaRPr lang="da-DK" dirty="0" smtClean="0"/>
          </a:p>
          <a:p>
            <a:endParaRPr lang="da-DK" dirty="0" smtClean="0"/>
          </a:p>
          <a:p>
            <a:endParaRPr lang="da-DK" dirty="0"/>
          </a:p>
        </p:txBody>
      </p:sp>
    </p:spTree>
    <p:extLst>
      <p:ext uri="{BB962C8B-B14F-4D97-AF65-F5344CB8AC3E}">
        <p14:creationId xmlns:p14="http://schemas.microsoft.com/office/powerpoint/2010/main" val="360846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Definition af den kritiske historiebrug</a:t>
            </a:r>
            <a:br>
              <a:rPr lang="da-DK" dirty="0" smtClean="0"/>
            </a:br>
            <a:r>
              <a:rPr lang="da-DK" dirty="0" smtClean="0"/>
              <a:t>Jan Bjarne </a:t>
            </a:r>
            <a:r>
              <a:rPr lang="da-DK" dirty="0" err="1" smtClean="0"/>
              <a:t>Bøe</a:t>
            </a:r>
            <a:r>
              <a:rPr lang="da-DK" dirty="0" smtClean="0"/>
              <a:t> &amp; Ketil Knutsen (2012). </a:t>
            </a:r>
            <a:r>
              <a:rPr lang="da-DK" dirty="0"/>
              <a:t/>
            </a:r>
            <a:br>
              <a:rPr lang="da-DK" dirty="0"/>
            </a:br>
            <a:endParaRPr lang="da-DK" dirty="0"/>
          </a:p>
        </p:txBody>
      </p:sp>
      <p:sp>
        <p:nvSpPr>
          <p:cNvPr id="3" name="Pladsholder til indhold 2"/>
          <p:cNvSpPr>
            <a:spLocks noGrp="1"/>
          </p:cNvSpPr>
          <p:nvPr>
            <p:ph idx="1"/>
          </p:nvPr>
        </p:nvSpPr>
        <p:spPr/>
        <p:txBody>
          <a:bodyPr>
            <a:normAutofit fontScale="85000" lnSpcReduction="10000"/>
          </a:bodyPr>
          <a:lstStyle/>
          <a:p>
            <a:pPr indent="0">
              <a:buNone/>
            </a:pPr>
            <a:r>
              <a:rPr lang="da-DK" dirty="0" smtClean="0"/>
              <a:t>Undersøgelser af hvad et samfunds ønsker at huske, og hvad det ønsker at glemme</a:t>
            </a:r>
          </a:p>
          <a:p>
            <a:pPr indent="0">
              <a:buNone/>
            </a:pPr>
            <a:r>
              <a:rPr lang="da-DK" dirty="0" smtClean="0"/>
              <a:t>I modsætning til den vægt historiefaget traditionelt lægger på den historiske substans – historiens indhold – befinder begrebet historiebrug sig på et metaplan. Det er ikke fakta om fortiden, som er i fokus. Det er brugen af fakta, der er i fokus.</a:t>
            </a:r>
          </a:p>
          <a:p>
            <a:pPr indent="0">
              <a:buNone/>
            </a:pPr>
            <a:r>
              <a:rPr lang="da-DK" dirty="0" smtClean="0"/>
              <a:t>Det betyder, at udgangspunktet ligger i nutiden og ikke i fortiden. </a:t>
            </a:r>
          </a:p>
          <a:p>
            <a:pPr indent="0">
              <a:buNone/>
            </a:pPr>
            <a:r>
              <a:rPr lang="da-DK" dirty="0" smtClean="0"/>
              <a:t>Det er samtidens brug af historie, som har interesse.</a:t>
            </a:r>
          </a:p>
          <a:p>
            <a:pPr indent="0">
              <a:buNone/>
            </a:pPr>
            <a:r>
              <a:rPr lang="da-DK" dirty="0" smtClean="0"/>
              <a:t>Både på individ og samfundsniveau.</a:t>
            </a:r>
          </a:p>
          <a:p>
            <a:pPr indent="0">
              <a:buNone/>
            </a:pPr>
            <a:endParaRPr lang="da-DK" dirty="0"/>
          </a:p>
        </p:txBody>
      </p:sp>
    </p:spTree>
    <p:extLst>
      <p:ext uri="{BB962C8B-B14F-4D97-AF65-F5344CB8AC3E}">
        <p14:creationId xmlns:p14="http://schemas.microsoft.com/office/powerpoint/2010/main" val="2209034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CC">
  <a:themeElements>
    <a:clrScheme name="UCC">
      <a:dk1>
        <a:sysClr val="windowText" lastClr="000000"/>
      </a:dk1>
      <a:lt1>
        <a:sysClr val="window" lastClr="FFFFFF"/>
      </a:lt1>
      <a:dk2>
        <a:srgbClr val="848484"/>
      </a:dk2>
      <a:lt2>
        <a:srgbClr val="BBB7B6"/>
      </a:lt2>
      <a:accent1>
        <a:srgbClr val="60A3A1"/>
      </a:accent1>
      <a:accent2>
        <a:srgbClr val="FFF7BD"/>
      </a:accent2>
      <a:accent3>
        <a:srgbClr val="DC9898"/>
      </a:accent3>
      <a:accent4>
        <a:srgbClr val="3D4390"/>
      </a:accent4>
      <a:accent5>
        <a:srgbClr val="D0E7F9"/>
      </a:accent5>
      <a:accent6>
        <a:srgbClr val="C74126"/>
      </a:accent6>
      <a:hlink>
        <a:srgbClr val="3D4390"/>
      </a:hlink>
      <a:folHlink>
        <a:srgbClr val="848484"/>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74126"/>
        </a:solidFill>
        <a:ln>
          <a:solidFill>
            <a:srgbClr val="C74126"/>
          </a:solidFill>
        </a:ln>
      </a:spPr>
      <a:bodyPr lIns="0" tIns="0" rIns="0" bIns="0"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C7412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UCC PowerPoint skabelon 4-3</Template>
  <TotalTime>0</TotalTime>
  <Words>1252</Words>
  <Application>Microsoft Office PowerPoint</Application>
  <PresentationFormat>Skærmshow (4:3)</PresentationFormat>
  <Paragraphs>126</Paragraphs>
  <Slides>21</Slides>
  <Notes>21</Notes>
  <HiddenSlides>0</HiddenSlides>
  <MMClips>0</MMClips>
  <ScaleCrop>false</ScaleCrop>
  <HeadingPairs>
    <vt:vector size="4" baseType="variant">
      <vt:variant>
        <vt:lpstr>Tema</vt:lpstr>
      </vt:variant>
      <vt:variant>
        <vt:i4>1</vt:i4>
      </vt:variant>
      <vt:variant>
        <vt:lpstr>Diastitler</vt:lpstr>
      </vt:variant>
      <vt:variant>
        <vt:i4>21</vt:i4>
      </vt:variant>
    </vt:vector>
  </HeadingPairs>
  <TitlesOfParts>
    <vt:vector size="22" baseType="lpstr">
      <vt:lpstr>UCC</vt:lpstr>
      <vt:lpstr>Videndeling  Historiebrug  Historiebevidsthed Historiekultur </vt:lpstr>
      <vt:lpstr>Videndeling om erfaringer med historiebrugsdidaktik</vt:lpstr>
      <vt:lpstr>Rundbordsdiskussion i april 2015 om Historiedidaktikken i dag – i et nordisk perspektiv</vt:lpstr>
      <vt:lpstr>PowerPoint-præsentation</vt:lpstr>
      <vt:lpstr>Dobbelte blikke på historie</vt:lpstr>
      <vt:lpstr>FFM og kompetenceområdet historiebrug- to typer brug: kritisk og konstruktiv</vt:lpstr>
      <vt:lpstr>Historiografisk blik på begrebet  historiebrug i nordisk perspektiv - universitetsfaget</vt:lpstr>
      <vt:lpstr>Teori:  Halbwach (1877-1945). On collective memory Pierre Nora (f. 1931). Between memory and history</vt:lpstr>
      <vt:lpstr>Definition af den kritiske historiebrug Jan Bjarne Bøe &amp; Ketil Knutsen (2012).  </vt:lpstr>
      <vt:lpstr>Hvordan kan man kategorisere historiebrug?  Matrix’er: Bøe, Volmond, Karlsson </vt:lpstr>
      <vt:lpstr>Vikingetiden som eksempel  Vikingetiden opfindes</vt:lpstr>
      <vt:lpstr>Den underholdende</vt:lpstr>
      <vt:lpstr>Den politiske historiebrug</vt:lpstr>
      <vt:lpstr>Nordgren bud Historiebrug analyseres som kommunikation </vt:lpstr>
      <vt:lpstr>Videndeling om undervisning i historiebrug på læreruddannelsen  </vt:lpstr>
      <vt:lpstr>Oplæg til diskussion</vt:lpstr>
      <vt:lpstr>Læreplan og identitetspolitik </vt:lpstr>
      <vt:lpstr>Haas hovedtese</vt:lpstr>
      <vt:lpstr>Øvelsesspørgsmål 2</vt:lpstr>
      <vt:lpstr>Baggrund: CFU-kursus 1</vt:lpstr>
      <vt:lpstr>CFU-kursus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2015-09-14T10:31:04Z</dcterms:created>
  <dcterms:modified xsi:type="dcterms:W3CDTF">2016-12-01T18:29:12Z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urrentLanguage">
    <vt:lpwstr>Danish</vt:lpwstr>
  </property>
</Properties>
</file>